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9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63586"/>
    <a:srgbClr val="E80017"/>
    <a:srgbClr val="EED14D"/>
    <a:srgbClr val="FFD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 snapToObjects="1">
      <p:cViewPr varScale="1">
        <p:scale>
          <a:sx n="104" d="100"/>
          <a:sy n="104" d="100"/>
        </p:scale>
        <p:origin x="1880" y="200"/>
      </p:cViewPr>
      <p:guideLst>
        <p:guide orient="horz" pos="216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8C8ED4-797C-4C47-B75B-E22032EC696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D268838-6798-45B4-9E24-8839295A5569}">
      <dgm:prSet/>
      <dgm:spPr/>
      <dgm:t>
        <a:bodyPr/>
        <a:lstStyle/>
        <a:p>
          <a:r>
            <a:rPr lang="en-US"/>
            <a:t>Expón brevemente el tema del trabajo.</a:t>
          </a:r>
        </a:p>
      </dgm:t>
    </dgm:pt>
    <dgm:pt modelId="{E72AE486-10FC-4FEC-8FE4-42F4217155BE}" type="parTrans" cxnId="{68CE2F83-A973-494F-B636-710646864079}">
      <dgm:prSet/>
      <dgm:spPr/>
      <dgm:t>
        <a:bodyPr/>
        <a:lstStyle/>
        <a:p>
          <a:endParaRPr lang="en-US"/>
        </a:p>
      </dgm:t>
    </dgm:pt>
    <dgm:pt modelId="{0811CD48-75BB-49CD-8D15-8020F894B69C}" type="sibTrans" cxnId="{68CE2F83-A973-494F-B636-710646864079}">
      <dgm:prSet/>
      <dgm:spPr/>
      <dgm:t>
        <a:bodyPr/>
        <a:lstStyle/>
        <a:p>
          <a:endParaRPr lang="en-US"/>
        </a:p>
      </dgm:t>
    </dgm:pt>
    <dgm:pt modelId="{9AB75565-65A5-47C6-8330-6D0F48CCA013}">
      <dgm:prSet/>
      <dgm:spPr/>
      <dgm:t>
        <a:bodyPr/>
        <a:lstStyle/>
        <a:p>
          <a:r>
            <a:rPr lang="en-US"/>
            <a:t>¿Por qué es importante?</a:t>
          </a:r>
        </a:p>
      </dgm:t>
    </dgm:pt>
    <dgm:pt modelId="{DDE4EAFD-424F-4F29-B678-7E217BC3C519}" type="parTrans" cxnId="{1A3BC2BE-26FD-4237-A046-9BBF53313CC2}">
      <dgm:prSet/>
      <dgm:spPr/>
      <dgm:t>
        <a:bodyPr/>
        <a:lstStyle/>
        <a:p>
          <a:endParaRPr lang="en-US"/>
        </a:p>
      </dgm:t>
    </dgm:pt>
    <dgm:pt modelId="{A39432F0-1DAA-4EC7-A6FB-EB7ED09D4698}" type="sibTrans" cxnId="{1A3BC2BE-26FD-4237-A046-9BBF53313CC2}">
      <dgm:prSet/>
      <dgm:spPr/>
      <dgm:t>
        <a:bodyPr/>
        <a:lstStyle/>
        <a:p>
          <a:endParaRPr lang="en-US"/>
        </a:p>
      </dgm:t>
    </dgm:pt>
    <dgm:pt modelId="{50C38D97-8EBF-4C2A-A38F-0AF25426C91E}">
      <dgm:prSet/>
      <dgm:spPr/>
      <dgm:t>
        <a:bodyPr/>
        <a:lstStyle/>
        <a:p>
          <a:r>
            <a:rPr lang="en-US"/>
            <a:t>¿Qué se busca analizar?</a:t>
          </a:r>
        </a:p>
      </dgm:t>
    </dgm:pt>
    <dgm:pt modelId="{1A010524-6EB8-4E77-8B42-2D3503BB2C6D}" type="parTrans" cxnId="{00D780F4-AE68-484F-BC1C-4FB2CB01AC54}">
      <dgm:prSet/>
      <dgm:spPr/>
      <dgm:t>
        <a:bodyPr/>
        <a:lstStyle/>
        <a:p>
          <a:endParaRPr lang="en-US"/>
        </a:p>
      </dgm:t>
    </dgm:pt>
    <dgm:pt modelId="{D52E6AE4-9421-4E77-8FBC-AD461EF2EF89}" type="sibTrans" cxnId="{00D780F4-AE68-484F-BC1C-4FB2CB01AC54}">
      <dgm:prSet/>
      <dgm:spPr/>
      <dgm:t>
        <a:bodyPr/>
        <a:lstStyle/>
        <a:p>
          <a:endParaRPr lang="en-US"/>
        </a:p>
      </dgm:t>
    </dgm:pt>
    <dgm:pt modelId="{548DD2E7-56B4-4517-9131-519C5C2FAEC7}" type="pres">
      <dgm:prSet presAssocID="{048C8ED4-797C-4C47-B75B-E22032EC696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62304F5-BBF9-4382-8957-C75089C11C13}" type="pres">
      <dgm:prSet presAssocID="{9D268838-6798-45B4-9E24-8839295A5569}" presName="hierRoot1" presStyleCnt="0"/>
      <dgm:spPr/>
    </dgm:pt>
    <dgm:pt modelId="{486AC04F-E268-4C2A-9354-93BAA77AF771}" type="pres">
      <dgm:prSet presAssocID="{9D268838-6798-45B4-9E24-8839295A5569}" presName="composite" presStyleCnt="0"/>
      <dgm:spPr/>
    </dgm:pt>
    <dgm:pt modelId="{99037EE8-53DF-4AFD-B995-8BDC1A705757}" type="pres">
      <dgm:prSet presAssocID="{9D268838-6798-45B4-9E24-8839295A5569}" presName="background" presStyleLbl="node0" presStyleIdx="0" presStyleCnt="3"/>
      <dgm:spPr>
        <a:solidFill>
          <a:srgbClr val="FFDF3E"/>
        </a:solidFill>
      </dgm:spPr>
    </dgm:pt>
    <dgm:pt modelId="{3A86091B-C84F-42E1-AEA5-C6DD62952371}" type="pres">
      <dgm:prSet presAssocID="{9D268838-6798-45B4-9E24-8839295A5569}" presName="text" presStyleLbl="fgAcc0" presStyleIdx="0" presStyleCnt="3">
        <dgm:presLayoutVars>
          <dgm:chPref val="3"/>
        </dgm:presLayoutVars>
      </dgm:prSet>
      <dgm:spPr/>
    </dgm:pt>
    <dgm:pt modelId="{7C48A345-22E0-4929-9CD7-C13C48B1264D}" type="pres">
      <dgm:prSet presAssocID="{9D268838-6798-45B4-9E24-8839295A5569}" presName="hierChild2" presStyleCnt="0"/>
      <dgm:spPr/>
    </dgm:pt>
    <dgm:pt modelId="{1BE97C8B-315C-4AA0-A5A5-36689B8013AD}" type="pres">
      <dgm:prSet presAssocID="{9AB75565-65A5-47C6-8330-6D0F48CCA013}" presName="hierRoot1" presStyleCnt="0"/>
      <dgm:spPr/>
    </dgm:pt>
    <dgm:pt modelId="{60910F27-AE64-4741-BD59-5FE613DCB717}" type="pres">
      <dgm:prSet presAssocID="{9AB75565-65A5-47C6-8330-6D0F48CCA013}" presName="composite" presStyleCnt="0"/>
      <dgm:spPr/>
    </dgm:pt>
    <dgm:pt modelId="{67423C6A-896B-4275-A1F3-F1047665861E}" type="pres">
      <dgm:prSet presAssocID="{9AB75565-65A5-47C6-8330-6D0F48CCA013}" presName="background" presStyleLbl="node0" presStyleIdx="1" presStyleCnt="3"/>
      <dgm:spPr>
        <a:solidFill>
          <a:srgbClr val="263586"/>
        </a:solidFill>
        <a:ln>
          <a:solidFill>
            <a:srgbClr val="263586"/>
          </a:solidFill>
        </a:ln>
      </dgm:spPr>
    </dgm:pt>
    <dgm:pt modelId="{62E83DFB-0D7E-45FA-96FB-0778D3C959EB}" type="pres">
      <dgm:prSet presAssocID="{9AB75565-65A5-47C6-8330-6D0F48CCA013}" presName="text" presStyleLbl="fgAcc0" presStyleIdx="1" presStyleCnt="3">
        <dgm:presLayoutVars>
          <dgm:chPref val="3"/>
        </dgm:presLayoutVars>
      </dgm:prSet>
      <dgm:spPr/>
    </dgm:pt>
    <dgm:pt modelId="{D56DFBEE-C3F5-4849-92BE-A7AB1C776EF5}" type="pres">
      <dgm:prSet presAssocID="{9AB75565-65A5-47C6-8330-6D0F48CCA013}" presName="hierChild2" presStyleCnt="0"/>
      <dgm:spPr/>
    </dgm:pt>
    <dgm:pt modelId="{BC904ACF-0D4E-481D-AE98-15A1A03E65DF}" type="pres">
      <dgm:prSet presAssocID="{50C38D97-8EBF-4C2A-A38F-0AF25426C91E}" presName="hierRoot1" presStyleCnt="0"/>
      <dgm:spPr/>
    </dgm:pt>
    <dgm:pt modelId="{5DA6EAFE-B97E-413E-857D-AE8EDC9A8AFD}" type="pres">
      <dgm:prSet presAssocID="{50C38D97-8EBF-4C2A-A38F-0AF25426C91E}" presName="composite" presStyleCnt="0"/>
      <dgm:spPr/>
    </dgm:pt>
    <dgm:pt modelId="{D219D77B-1C5A-4191-AB5D-7D7DEBA81855}" type="pres">
      <dgm:prSet presAssocID="{50C38D97-8EBF-4C2A-A38F-0AF25426C91E}" presName="background" presStyleLbl="node0" presStyleIdx="2" presStyleCnt="3"/>
      <dgm:spPr>
        <a:solidFill>
          <a:srgbClr val="E80017"/>
        </a:solidFill>
      </dgm:spPr>
    </dgm:pt>
    <dgm:pt modelId="{A0CFD9C6-7B25-46A9-BC4D-D100A835793D}" type="pres">
      <dgm:prSet presAssocID="{50C38D97-8EBF-4C2A-A38F-0AF25426C91E}" presName="text" presStyleLbl="fgAcc0" presStyleIdx="2" presStyleCnt="3">
        <dgm:presLayoutVars>
          <dgm:chPref val="3"/>
        </dgm:presLayoutVars>
      </dgm:prSet>
      <dgm:spPr/>
    </dgm:pt>
    <dgm:pt modelId="{9EE924C2-4592-4C0E-9A08-8E6F21DA3299}" type="pres">
      <dgm:prSet presAssocID="{50C38D97-8EBF-4C2A-A38F-0AF25426C91E}" presName="hierChild2" presStyleCnt="0"/>
      <dgm:spPr/>
    </dgm:pt>
  </dgm:ptLst>
  <dgm:cxnLst>
    <dgm:cxn modelId="{6CAD2F3F-5DEE-42A2-8C43-03BE76F0B28A}" type="presOf" srcId="{9D268838-6798-45B4-9E24-8839295A5569}" destId="{3A86091B-C84F-42E1-AEA5-C6DD62952371}" srcOrd="0" destOrd="0" presId="urn:microsoft.com/office/officeart/2005/8/layout/hierarchy1"/>
    <dgm:cxn modelId="{68CE2F83-A973-494F-B636-710646864079}" srcId="{048C8ED4-797C-4C47-B75B-E22032EC696D}" destId="{9D268838-6798-45B4-9E24-8839295A5569}" srcOrd="0" destOrd="0" parTransId="{E72AE486-10FC-4FEC-8FE4-42F4217155BE}" sibTransId="{0811CD48-75BB-49CD-8D15-8020F894B69C}"/>
    <dgm:cxn modelId="{D4B5FB86-7DE0-419C-B2D0-DDD2F168650B}" type="presOf" srcId="{048C8ED4-797C-4C47-B75B-E22032EC696D}" destId="{548DD2E7-56B4-4517-9131-519C5C2FAEC7}" srcOrd="0" destOrd="0" presId="urn:microsoft.com/office/officeart/2005/8/layout/hierarchy1"/>
    <dgm:cxn modelId="{1A3BC2BE-26FD-4237-A046-9BBF53313CC2}" srcId="{048C8ED4-797C-4C47-B75B-E22032EC696D}" destId="{9AB75565-65A5-47C6-8330-6D0F48CCA013}" srcOrd="1" destOrd="0" parTransId="{DDE4EAFD-424F-4F29-B678-7E217BC3C519}" sibTransId="{A39432F0-1DAA-4EC7-A6FB-EB7ED09D4698}"/>
    <dgm:cxn modelId="{1BDF33E4-0FC1-4BB3-8DC1-939EA443E017}" type="presOf" srcId="{50C38D97-8EBF-4C2A-A38F-0AF25426C91E}" destId="{A0CFD9C6-7B25-46A9-BC4D-D100A835793D}" srcOrd="0" destOrd="0" presId="urn:microsoft.com/office/officeart/2005/8/layout/hierarchy1"/>
    <dgm:cxn modelId="{00D780F4-AE68-484F-BC1C-4FB2CB01AC54}" srcId="{048C8ED4-797C-4C47-B75B-E22032EC696D}" destId="{50C38D97-8EBF-4C2A-A38F-0AF25426C91E}" srcOrd="2" destOrd="0" parTransId="{1A010524-6EB8-4E77-8B42-2D3503BB2C6D}" sibTransId="{D52E6AE4-9421-4E77-8FBC-AD461EF2EF89}"/>
    <dgm:cxn modelId="{E82F9BFF-E367-4EA0-BD1F-857667457907}" type="presOf" srcId="{9AB75565-65A5-47C6-8330-6D0F48CCA013}" destId="{62E83DFB-0D7E-45FA-96FB-0778D3C959EB}" srcOrd="0" destOrd="0" presId="urn:microsoft.com/office/officeart/2005/8/layout/hierarchy1"/>
    <dgm:cxn modelId="{AA894F90-4218-4D39-8515-FC9DC28D36F1}" type="presParOf" srcId="{548DD2E7-56B4-4517-9131-519C5C2FAEC7}" destId="{762304F5-BBF9-4382-8957-C75089C11C13}" srcOrd="0" destOrd="0" presId="urn:microsoft.com/office/officeart/2005/8/layout/hierarchy1"/>
    <dgm:cxn modelId="{AA8A641C-0945-41A0-8AD5-CFE699064FE4}" type="presParOf" srcId="{762304F5-BBF9-4382-8957-C75089C11C13}" destId="{486AC04F-E268-4C2A-9354-93BAA77AF771}" srcOrd="0" destOrd="0" presId="urn:microsoft.com/office/officeart/2005/8/layout/hierarchy1"/>
    <dgm:cxn modelId="{C30693DE-6ED7-4682-94B5-7A94A8944FF3}" type="presParOf" srcId="{486AC04F-E268-4C2A-9354-93BAA77AF771}" destId="{99037EE8-53DF-4AFD-B995-8BDC1A705757}" srcOrd="0" destOrd="0" presId="urn:microsoft.com/office/officeart/2005/8/layout/hierarchy1"/>
    <dgm:cxn modelId="{C8DF308F-36E3-49E5-A4F6-476A7B2A59CD}" type="presParOf" srcId="{486AC04F-E268-4C2A-9354-93BAA77AF771}" destId="{3A86091B-C84F-42E1-AEA5-C6DD62952371}" srcOrd="1" destOrd="0" presId="urn:microsoft.com/office/officeart/2005/8/layout/hierarchy1"/>
    <dgm:cxn modelId="{49157FBF-8A64-44FB-A972-D2CE25459BD8}" type="presParOf" srcId="{762304F5-BBF9-4382-8957-C75089C11C13}" destId="{7C48A345-22E0-4929-9CD7-C13C48B1264D}" srcOrd="1" destOrd="0" presId="urn:microsoft.com/office/officeart/2005/8/layout/hierarchy1"/>
    <dgm:cxn modelId="{8AC17E5C-6BA1-459B-9564-3D076E461C93}" type="presParOf" srcId="{548DD2E7-56B4-4517-9131-519C5C2FAEC7}" destId="{1BE97C8B-315C-4AA0-A5A5-36689B8013AD}" srcOrd="1" destOrd="0" presId="urn:microsoft.com/office/officeart/2005/8/layout/hierarchy1"/>
    <dgm:cxn modelId="{3FA1DD14-9B49-4E13-9AEE-5783C4A9A4DA}" type="presParOf" srcId="{1BE97C8B-315C-4AA0-A5A5-36689B8013AD}" destId="{60910F27-AE64-4741-BD59-5FE613DCB717}" srcOrd="0" destOrd="0" presId="urn:microsoft.com/office/officeart/2005/8/layout/hierarchy1"/>
    <dgm:cxn modelId="{7A690467-7B09-4441-9C84-5875C16F287A}" type="presParOf" srcId="{60910F27-AE64-4741-BD59-5FE613DCB717}" destId="{67423C6A-896B-4275-A1F3-F1047665861E}" srcOrd="0" destOrd="0" presId="urn:microsoft.com/office/officeart/2005/8/layout/hierarchy1"/>
    <dgm:cxn modelId="{3F34F6AF-5A77-4CBD-B80B-60E387421F27}" type="presParOf" srcId="{60910F27-AE64-4741-BD59-5FE613DCB717}" destId="{62E83DFB-0D7E-45FA-96FB-0778D3C959EB}" srcOrd="1" destOrd="0" presId="urn:microsoft.com/office/officeart/2005/8/layout/hierarchy1"/>
    <dgm:cxn modelId="{F1F1C790-AD61-4012-8F3A-183C416F6EE0}" type="presParOf" srcId="{1BE97C8B-315C-4AA0-A5A5-36689B8013AD}" destId="{D56DFBEE-C3F5-4849-92BE-A7AB1C776EF5}" srcOrd="1" destOrd="0" presId="urn:microsoft.com/office/officeart/2005/8/layout/hierarchy1"/>
    <dgm:cxn modelId="{A0EAFC33-DCFD-45D2-AA6B-9D69C649DBC6}" type="presParOf" srcId="{548DD2E7-56B4-4517-9131-519C5C2FAEC7}" destId="{BC904ACF-0D4E-481D-AE98-15A1A03E65DF}" srcOrd="2" destOrd="0" presId="urn:microsoft.com/office/officeart/2005/8/layout/hierarchy1"/>
    <dgm:cxn modelId="{85EB76C5-3C73-4886-8E7C-D049A60B51DA}" type="presParOf" srcId="{BC904ACF-0D4E-481D-AE98-15A1A03E65DF}" destId="{5DA6EAFE-B97E-413E-857D-AE8EDC9A8AFD}" srcOrd="0" destOrd="0" presId="urn:microsoft.com/office/officeart/2005/8/layout/hierarchy1"/>
    <dgm:cxn modelId="{6BBF8099-6C1C-4A3A-8644-7E7CE19AE50E}" type="presParOf" srcId="{5DA6EAFE-B97E-413E-857D-AE8EDC9A8AFD}" destId="{D219D77B-1C5A-4191-AB5D-7D7DEBA81855}" srcOrd="0" destOrd="0" presId="urn:microsoft.com/office/officeart/2005/8/layout/hierarchy1"/>
    <dgm:cxn modelId="{62EB12F1-E891-4D71-80B3-15306C4F63A1}" type="presParOf" srcId="{5DA6EAFE-B97E-413E-857D-AE8EDC9A8AFD}" destId="{A0CFD9C6-7B25-46A9-BC4D-D100A835793D}" srcOrd="1" destOrd="0" presId="urn:microsoft.com/office/officeart/2005/8/layout/hierarchy1"/>
    <dgm:cxn modelId="{CBEB7655-E96E-4550-8646-B99E5D3807D9}" type="presParOf" srcId="{BC904ACF-0D4E-481D-AE98-15A1A03E65DF}" destId="{9EE924C2-4592-4C0E-9A08-8E6F21DA329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9A0523-9D81-43F4-8D4F-808CC192F3D6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01E02B-367E-48E7-AC2A-B3823A072DA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Objetivo general del trabajo.</a:t>
          </a:r>
        </a:p>
      </dgm:t>
    </dgm:pt>
    <dgm:pt modelId="{9A346EE0-4CEB-4204-9734-280BD951576A}" type="parTrans" cxnId="{B194BB17-81E6-468B-ADB6-9477D80EDD63}">
      <dgm:prSet/>
      <dgm:spPr/>
      <dgm:t>
        <a:bodyPr/>
        <a:lstStyle/>
        <a:p>
          <a:endParaRPr lang="en-US"/>
        </a:p>
      </dgm:t>
    </dgm:pt>
    <dgm:pt modelId="{AD57A0C5-2140-4391-9121-BA3D58948550}" type="sibTrans" cxnId="{B194BB17-81E6-468B-ADB6-9477D80EDD63}">
      <dgm:prSet/>
      <dgm:spPr/>
      <dgm:t>
        <a:bodyPr/>
        <a:lstStyle/>
        <a:p>
          <a:endParaRPr lang="en-US"/>
        </a:p>
      </dgm:t>
    </dgm:pt>
    <dgm:pt modelId="{D4317429-CD52-47FD-8D0D-D56BA0E7574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Objetivos específicos si los hay.</a:t>
          </a:r>
        </a:p>
      </dgm:t>
    </dgm:pt>
    <dgm:pt modelId="{D0E3012B-C765-4449-BF42-0DA9D59B5332}" type="parTrans" cxnId="{1FE8ACC2-800B-4076-B2D3-2EAFFDC6C1EB}">
      <dgm:prSet/>
      <dgm:spPr/>
      <dgm:t>
        <a:bodyPr/>
        <a:lstStyle/>
        <a:p>
          <a:endParaRPr lang="en-US"/>
        </a:p>
      </dgm:t>
    </dgm:pt>
    <dgm:pt modelId="{DE95EE61-09F2-457E-A365-550A2FF873DB}" type="sibTrans" cxnId="{1FE8ACC2-800B-4076-B2D3-2EAFFDC6C1EB}">
      <dgm:prSet/>
      <dgm:spPr/>
      <dgm:t>
        <a:bodyPr/>
        <a:lstStyle/>
        <a:p>
          <a:endParaRPr lang="en-US"/>
        </a:p>
      </dgm:t>
    </dgm:pt>
    <dgm:pt modelId="{14871994-D76A-44F9-BD8D-FCD4D98FFF6D}" type="pres">
      <dgm:prSet presAssocID="{1C9A0523-9D81-43F4-8D4F-808CC192F3D6}" presName="root" presStyleCnt="0">
        <dgm:presLayoutVars>
          <dgm:dir/>
          <dgm:resizeHandles val="exact"/>
        </dgm:presLayoutVars>
      </dgm:prSet>
      <dgm:spPr/>
    </dgm:pt>
    <dgm:pt modelId="{C046381C-FFA8-4744-A586-976281C4E48C}" type="pres">
      <dgm:prSet presAssocID="{AA01E02B-367E-48E7-AC2A-B3823A072DA6}" presName="compNode" presStyleCnt="0"/>
      <dgm:spPr/>
    </dgm:pt>
    <dgm:pt modelId="{5AE70838-8BD0-4761-BE21-74896C43309D}" type="pres">
      <dgm:prSet presAssocID="{AA01E02B-367E-48E7-AC2A-B3823A072DA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ana"/>
        </a:ext>
      </dgm:extLst>
    </dgm:pt>
    <dgm:pt modelId="{CEDE05E2-93F4-4671-9665-D9E0CA4BB081}" type="pres">
      <dgm:prSet presAssocID="{AA01E02B-367E-48E7-AC2A-B3823A072DA6}" presName="spaceRect" presStyleCnt="0"/>
      <dgm:spPr/>
    </dgm:pt>
    <dgm:pt modelId="{DDA6589A-4863-4B87-8D0E-BE27D4648DB0}" type="pres">
      <dgm:prSet presAssocID="{AA01E02B-367E-48E7-AC2A-B3823A072DA6}" presName="textRect" presStyleLbl="revTx" presStyleIdx="0" presStyleCnt="2">
        <dgm:presLayoutVars>
          <dgm:chMax val="1"/>
          <dgm:chPref val="1"/>
        </dgm:presLayoutVars>
      </dgm:prSet>
      <dgm:spPr/>
    </dgm:pt>
    <dgm:pt modelId="{AA8C561A-EAD0-41DF-BBC0-FC1347200992}" type="pres">
      <dgm:prSet presAssocID="{AD57A0C5-2140-4391-9121-BA3D58948550}" presName="sibTrans" presStyleCnt="0"/>
      <dgm:spPr/>
    </dgm:pt>
    <dgm:pt modelId="{857A9DEA-C6E0-4D35-89DC-DBB0108D81A8}" type="pres">
      <dgm:prSet presAssocID="{D4317429-CD52-47FD-8D0D-D56BA0E7574E}" presName="compNode" presStyleCnt="0"/>
      <dgm:spPr/>
    </dgm:pt>
    <dgm:pt modelId="{C6470946-323B-40E3-A856-24CCAA774E77}" type="pres">
      <dgm:prSet presAssocID="{D4317429-CD52-47FD-8D0D-D56BA0E7574E}" presName="iconRect" presStyleLbl="node1" presStyleIdx="1" presStyleCnt="2" custLinFactNeighborX="-5571" custLinFactNeighborY="-32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solidFill>
            <a:srgbClr val="FFFFFF"/>
          </a:solidFill>
        </a:ln>
      </dgm:spPr>
      <dgm:extLst>
        <a:ext uri="{E40237B7-FDA0-4F09-8148-C483321AD2D9}">
          <dgm14:cNvPr xmlns:dgm14="http://schemas.microsoft.com/office/drawing/2010/diagram" id="0" name="" descr="Objetivo"/>
        </a:ext>
      </dgm:extLst>
    </dgm:pt>
    <dgm:pt modelId="{630481E0-11B9-4123-A306-E5FB54241E41}" type="pres">
      <dgm:prSet presAssocID="{D4317429-CD52-47FD-8D0D-D56BA0E7574E}" presName="spaceRect" presStyleCnt="0"/>
      <dgm:spPr/>
    </dgm:pt>
    <dgm:pt modelId="{38C0C983-250B-429C-B799-AE32BF416900}" type="pres">
      <dgm:prSet presAssocID="{D4317429-CD52-47FD-8D0D-D56BA0E7574E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B194BB17-81E6-468B-ADB6-9477D80EDD63}" srcId="{1C9A0523-9D81-43F4-8D4F-808CC192F3D6}" destId="{AA01E02B-367E-48E7-AC2A-B3823A072DA6}" srcOrd="0" destOrd="0" parTransId="{9A346EE0-4CEB-4204-9734-280BD951576A}" sibTransId="{AD57A0C5-2140-4391-9121-BA3D58948550}"/>
    <dgm:cxn modelId="{0E08FA1A-A406-48DE-B57B-D1D18F6DAE8F}" type="presOf" srcId="{D4317429-CD52-47FD-8D0D-D56BA0E7574E}" destId="{38C0C983-250B-429C-B799-AE32BF416900}" srcOrd="0" destOrd="0" presId="urn:microsoft.com/office/officeart/2018/2/layout/IconLabelList"/>
    <dgm:cxn modelId="{00DBBF60-830B-48CF-A0C6-36FE94993D0F}" type="presOf" srcId="{1C9A0523-9D81-43F4-8D4F-808CC192F3D6}" destId="{14871994-D76A-44F9-BD8D-FCD4D98FFF6D}" srcOrd="0" destOrd="0" presId="urn:microsoft.com/office/officeart/2018/2/layout/IconLabelList"/>
    <dgm:cxn modelId="{AF43B8B3-1EC5-46C3-B4E9-11A7A5F79239}" type="presOf" srcId="{AA01E02B-367E-48E7-AC2A-B3823A072DA6}" destId="{DDA6589A-4863-4B87-8D0E-BE27D4648DB0}" srcOrd="0" destOrd="0" presId="urn:microsoft.com/office/officeart/2018/2/layout/IconLabelList"/>
    <dgm:cxn modelId="{1FE8ACC2-800B-4076-B2D3-2EAFFDC6C1EB}" srcId="{1C9A0523-9D81-43F4-8D4F-808CC192F3D6}" destId="{D4317429-CD52-47FD-8D0D-D56BA0E7574E}" srcOrd="1" destOrd="0" parTransId="{D0E3012B-C765-4449-BF42-0DA9D59B5332}" sibTransId="{DE95EE61-09F2-457E-A365-550A2FF873DB}"/>
    <dgm:cxn modelId="{B21DCA4D-879B-4AB6-97C9-1AB76776DCCE}" type="presParOf" srcId="{14871994-D76A-44F9-BD8D-FCD4D98FFF6D}" destId="{C046381C-FFA8-4744-A586-976281C4E48C}" srcOrd="0" destOrd="0" presId="urn:microsoft.com/office/officeart/2018/2/layout/IconLabelList"/>
    <dgm:cxn modelId="{35EDEB4E-E8CC-4D87-92E1-1A967CF6A76C}" type="presParOf" srcId="{C046381C-FFA8-4744-A586-976281C4E48C}" destId="{5AE70838-8BD0-4761-BE21-74896C43309D}" srcOrd="0" destOrd="0" presId="urn:microsoft.com/office/officeart/2018/2/layout/IconLabelList"/>
    <dgm:cxn modelId="{32B8E006-8159-4772-9D5B-3155DC2FE793}" type="presParOf" srcId="{C046381C-FFA8-4744-A586-976281C4E48C}" destId="{CEDE05E2-93F4-4671-9665-D9E0CA4BB081}" srcOrd="1" destOrd="0" presId="urn:microsoft.com/office/officeart/2018/2/layout/IconLabelList"/>
    <dgm:cxn modelId="{2239CC27-EF52-4F11-9AA0-424EF237D7D7}" type="presParOf" srcId="{C046381C-FFA8-4744-A586-976281C4E48C}" destId="{DDA6589A-4863-4B87-8D0E-BE27D4648DB0}" srcOrd="2" destOrd="0" presId="urn:microsoft.com/office/officeart/2018/2/layout/IconLabelList"/>
    <dgm:cxn modelId="{23CC5D49-F7F6-4CC7-8704-871C1128B9E2}" type="presParOf" srcId="{14871994-D76A-44F9-BD8D-FCD4D98FFF6D}" destId="{AA8C561A-EAD0-41DF-BBC0-FC1347200992}" srcOrd="1" destOrd="0" presId="urn:microsoft.com/office/officeart/2018/2/layout/IconLabelList"/>
    <dgm:cxn modelId="{DC3813EA-4C40-4CCE-9C2B-F257AD18DC71}" type="presParOf" srcId="{14871994-D76A-44F9-BD8D-FCD4D98FFF6D}" destId="{857A9DEA-C6E0-4D35-89DC-DBB0108D81A8}" srcOrd="2" destOrd="0" presId="urn:microsoft.com/office/officeart/2018/2/layout/IconLabelList"/>
    <dgm:cxn modelId="{BE2CBA17-4865-468D-84F9-5C3313371AD3}" type="presParOf" srcId="{857A9DEA-C6E0-4D35-89DC-DBB0108D81A8}" destId="{C6470946-323B-40E3-A856-24CCAA774E77}" srcOrd="0" destOrd="0" presId="urn:microsoft.com/office/officeart/2018/2/layout/IconLabelList"/>
    <dgm:cxn modelId="{D1F49641-8D51-41BD-B06B-63678EA97C05}" type="presParOf" srcId="{857A9DEA-C6E0-4D35-89DC-DBB0108D81A8}" destId="{630481E0-11B9-4123-A306-E5FB54241E41}" srcOrd="1" destOrd="0" presId="urn:microsoft.com/office/officeart/2018/2/layout/IconLabelList"/>
    <dgm:cxn modelId="{449B45A2-8F28-472E-BFF7-F85614E11100}" type="presParOf" srcId="{857A9DEA-C6E0-4D35-89DC-DBB0108D81A8}" destId="{38C0C983-250B-429C-B799-AE32BF41690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192D4F-C133-4B04-A290-AF0E01575AF6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6B2A90-10D4-4E80-A476-D5D9726426E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Definiciones clave.</a:t>
          </a:r>
        </a:p>
      </dgm:t>
    </dgm:pt>
    <dgm:pt modelId="{622C467A-CE8E-4AEE-A578-D092F398DA69}" type="parTrans" cxnId="{9CB7A94B-120A-4DB4-9C18-D53897CF0A4E}">
      <dgm:prSet/>
      <dgm:spPr/>
      <dgm:t>
        <a:bodyPr/>
        <a:lstStyle/>
        <a:p>
          <a:endParaRPr lang="en-US"/>
        </a:p>
      </dgm:t>
    </dgm:pt>
    <dgm:pt modelId="{6A10A2EB-9842-450D-A265-DBD5DB8E6F0C}" type="sibTrans" cxnId="{9CB7A94B-120A-4DB4-9C18-D53897CF0A4E}">
      <dgm:prSet/>
      <dgm:spPr/>
      <dgm:t>
        <a:bodyPr/>
        <a:lstStyle/>
        <a:p>
          <a:endParaRPr lang="en-US"/>
        </a:p>
      </dgm:t>
    </dgm:pt>
    <dgm:pt modelId="{C308F4F3-FB58-4F7E-B5B7-6B68D65FECD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Teorías relevantes.</a:t>
          </a:r>
        </a:p>
      </dgm:t>
    </dgm:pt>
    <dgm:pt modelId="{DE24FFE8-6225-4EF5-A3B6-6A766FB8B14F}" type="parTrans" cxnId="{D1333168-51AF-4817-94E0-E728FA63B553}">
      <dgm:prSet/>
      <dgm:spPr/>
      <dgm:t>
        <a:bodyPr/>
        <a:lstStyle/>
        <a:p>
          <a:endParaRPr lang="en-US"/>
        </a:p>
      </dgm:t>
    </dgm:pt>
    <dgm:pt modelId="{7E4D4723-D79B-46E5-A6D6-6CC7F0B1FD26}" type="sibTrans" cxnId="{D1333168-51AF-4817-94E0-E728FA63B553}">
      <dgm:prSet/>
      <dgm:spPr/>
      <dgm:t>
        <a:bodyPr/>
        <a:lstStyle/>
        <a:p>
          <a:endParaRPr lang="en-US"/>
        </a:p>
      </dgm:t>
    </dgm:pt>
    <dgm:pt modelId="{E46CBFEA-B534-443E-B491-7C7F7954C99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Autores y citas (Apellido, año).</a:t>
          </a:r>
        </a:p>
      </dgm:t>
    </dgm:pt>
    <dgm:pt modelId="{0EBA7125-0EEC-4F02-8893-90293162CEA9}" type="parTrans" cxnId="{DA33BC48-B627-4364-BD81-2D4E91BD3FC9}">
      <dgm:prSet/>
      <dgm:spPr/>
      <dgm:t>
        <a:bodyPr/>
        <a:lstStyle/>
        <a:p>
          <a:endParaRPr lang="en-US"/>
        </a:p>
      </dgm:t>
    </dgm:pt>
    <dgm:pt modelId="{DFDAE3CF-9157-4BF2-9B4E-98C6D09E4DA3}" type="sibTrans" cxnId="{DA33BC48-B627-4364-BD81-2D4E91BD3FC9}">
      <dgm:prSet/>
      <dgm:spPr/>
      <dgm:t>
        <a:bodyPr/>
        <a:lstStyle/>
        <a:p>
          <a:endParaRPr lang="en-US"/>
        </a:p>
      </dgm:t>
    </dgm:pt>
    <dgm:pt modelId="{D7D0D07C-482B-4BCD-8C93-36F9C218501B}" type="pres">
      <dgm:prSet presAssocID="{AB192D4F-C133-4B04-A290-AF0E01575AF6}" presName="root" presStyleCnt="0">
        <dgm:presLayoutVars>
          <dgm:dir/>
          <dgm:resizeHandles val="exact"/>
        </dgm:presLayoutVars>
      </dgm:prSet>
      <dgm:spPr/>
    </dgm:pt>
    <dgm:pt modelId="{D21AE3ED-3DD1-407B-9160-9180CE313A47}" type="pres">
      <dgm:prSet presAssocID="{CD6B2A90-10D4-4E80-A476-D5D9726426EE}" presName="compNode" presStyleCnt="0"/>
      <dgm:spPr/>
    </dgm:pt>
    <dgm:pt modelId="{9BF2DB08-EC90-4AEC-9543-E42A27E88B31}" type="pres">
      <dgm:prSet presAssocID="{CD6B2A90-10D4-4E80-A476-D5D9726426E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ve"/>
        </a:ext>
      </dgm:extLst>
    </dgm:pt>
    <dgm:pt modelId="{B9B28DFE-FE7C-4959-984A-DE8131D48335}" type="pres">
      <dgm:prSet presAssocID="{CD6B2A90-10D4-4E80-A476-D5D9726426EE}" presName="spaceRect" presStyleCnt="0"/>
      <dgm:spPr/>
    </dgm:pt>
    <dgm:pt modelId="{521BAA3C-082E-4293-8AF6-9EB106DAD874}" type="pres">
      <dgm:prSet presAssocID="{CD6B2A90-10D4-4E80-A476-D5D9726426EE}" presName="textRect" presStyleLbl="revTx" presStyleIdx="0" presStyleCnt="3">
        <dgm:presLayoutVars>
          <dgm:chMax val="1"/>
          <dgm:chPref val="1"/>
        </dgm:presLayoutVars>
      </dgm:prSet>
      <dgm:spPr/>
    </dgm:pt>
    <dgm:pt modelId="{DE65EAAF-5B18-437F-B5AA-BD58285A740C}" type="pres">
      <dgm:prSet presAssocID="{6A10A2EB-9842-450D-A265-DBD5DB8E6F0C}" presName="sibTrans" presStyleCnt="0"/>
      <dgm:spPr/>
    </dgm:pt>
    <dgm:pt modelId="{F8B1F843-C2A4-4C6E-B635-44F9A1602C18}" type="pres">
      <dgm:prSet presAssocID="{C308F4F3-FB58-4F7E-B5B7-6B68D65FECD7}" presName="compNode" presStyleCnt="0"/>
      <dgm:spPr/>
    </dgm:pt>
    <dgm:pt modelId="{30467C98-C812-453C-902F-15A6AE85F63C}" type="pres">
      <dgm:prSet presAssocID="{C308F4F3-FB58-4F7E-B5B7-6B68D65FECD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DB140B76-AA9B-4566-B55D-A5EE6455DA79}" type="pres">
      <dgm:prSet presAssocID="{C308F4F3-FB58-4F7E-B5B7-6B68D65FECD7}" presName="spaceRect" presStyleCnt="0"/>
      <dgm:spPr/>
    </dgm:pt>
    <dgm:pt modelId="{071C8D9C-8060-4172-8E98-4BC36428C5BD}" type="pres">
      <dgm:prSet presAssocID="{C308F4F3-FB58-4F7E-B5B7-6B68D65FECD7}" presName="textRect" presStyleLbl="revTx" presStyleIdx="1" presStyleCnt="3">
        <dgm:presLayoutVars>
          <dgm:chMax val="1"/>
          <dgm:chPref val="1"/>
        </dgm:presLayoutVars>
      </dgm:prSet>
      <dgm:spPr/>
    </dgm:pt>
    <dgm:pt modelId="{EF026802-338F-458C-B665-94EF481339D6}" type="pres">
      <dgm:prSet presAssocID="{7E4D4723-D79B-46E5-A6D6-6CC7F0B1FD26}" presName="sibTrans" presStyleCnt="0"/>
      <dgm:spPr/>
    </dgm:pt>
    <dgm:pt modelId="{4376BE7E-D34B-4394-8581-F26DF74B7AFC}" type="pres">
      <dgm:prSet presAssocID="{E46CBFEA-B534-443E-B491-7C7F7954C99C}" presName="compNode" presStyleCnt="0"/>
      <dgm:spPr/>
    </dgm:pt>
    <dgm:pt modelId="{B2400EED-5FF1-42CB-92CD-06C6D3D96140}" type="pres">
      <dgm:prSet presAssocID="{E46CBFEA-B534-443E-B491-7C7F7954C99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ove Letter"/>
        </a:ext>
      </dgm:extLst>
    </dgm:pt>
    <dgm:pt modelId="{771BEF98-5CF5-42A5-9094-B26933188B2F}" type="pres">
      <dgm:prSet presAssocID="{E46CBFEA-B534-443E-B491-7C7F7954C99C}" presName="spaceRect" presStyleCnt="0"/>
      <dgm:spPr/>
    </dgm:pt>
    <dgm:pt modelId="{9770DE4C-2D2F-456C-83D0-8096D1507F9E}" type="pres">
      <dgm:prSet presAssocID="{E46CBFEA-B534-443E-B491-7C7F7954C99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90DFFD3D-7792-4989-9D10-F73ADB9DFEBC}" type="presOf" srcId="{E46CBFEA-B534-443E-B491-7C7F7954C99C}" destId="{9770DE4C-2D2F-456C-83D0-8096D1507F9E}" srcOrd="0" destOrd="0" presId="urn:microsoft.com/office/officeart/2018/2/layout/IconLabelList"/>
    <dgm:cxn modelId="{DA33BC48-B627-4364-BD81-2D4E91BD3FC9}" srcId="{AB192D4F-C133-4B04-A290-AF0E01575AF6}" destId="{E46CBFEA-B534-443E-B491-7C7F7954C99C}" srcOrd="2" destOrd="0" parTransId="{0EBA7125-0EEC-4F02-8893-90293162CEA9}" sibTransId="{DFDAE3CF-9157-4BF2-9B4E-98C6D09E4DA3}"/>
    <dgm:cxn modelId="{9CB7A94B-120A-4DB4-9C18-D53897CF0A4E}" srcId="{AB192D4F-C133-4B04-A290-AF0E01575AF6}" destId="{CD6B2A90-10D4-4E80-A476-D5D9726426EE}" srcOrd="0" destOrd="0" parTransId="{622C467A-CE8E-4AEE-A578-D092F398DA69}" sibTransId="{6A10A2EB-9842-450D-A265-DBD5DB8E6F0C}"/>
    <dgm:cxn modelId="{D1333168-51AF-4817-94E0-E728FA63B553}" srcId="{AB192D4F-C133-4B04-A290-AF0E01575AF6}" destId="{C308F4F3-FB58-4F7E-B5B7-6B68D65FECD7}" srcOrd="1" destOrd="0" parTransId="{DE24FFE8-6225-4EF5-A3B6-6A766FB8B14F}" sibTransId="{7E4D4723-D79B-46E5-A6D6-6CC7F0B1FD26}"/>
    <dgm:cxn modelId="{44FF9AC3-3560-4145-98DA-E1E0D1D31904}" type="presOf" srcId="{C308F4F3-FB58-4F7E-B5B7-6B68D65FECD7}" destId="{071C8D9C-8060-4172-8E98-4BC36428C5BD}" srcOrd="0" destOrd="0" presId="urn:microsoft.com/office/officeart/2018/2/layout/IconLabelList"/>
    <dgm:cxn modelId="{9C5151D6-937D-4AB7-9D98-61AE734B1E26}" type="presOf" srcId="{AB192D4F-C133-4B04-A290-AF0E01575AF6}" destId="{D7D0D07C-482B-4BCD-8C93-36F9C218501B}" srcOrd="0" destOrd="0" presId="urn:microsoft.com/office/officeart/2018/2/layout/IconLabelList"/>
    <dgm:cxn modelId="{AE3C35E6-AA6D-41FE-A9AD-BA638020678C}" type="presOf" srcId="{CD6B2A90-10D4-4E80-A476-D5D9726426EE}" destId="{521BAA3C-082E-4293-8AF6-9EB106DAD874}" srcOrd="0" destOrd="0" presId="urn:microsoft.com/office/officeart/2018/2/layout/IconLabelList"/>
    <dgm:cxn modelId="{0D5EE1BC-3A8B-41FC-A0C4-BF935A4AB024}" type="presParOf" srcId="{D7D0D07C-482B-4BCD-8C93-36F9C218501B}" destId="{D21AE3ED-3DD1-407B-9160-9180CE313A47}" srcOrd="0" destOrd="0" presId="urn:microsoft.com/office/officeart/2018/2/layout/IconLabelList"/>
    <dgm:cxn modelId="{EF6A2B67-075C-48DC-9FEB-9900C40F93D9}" type="presParOf" srcId="{D21AE3ED-3DD1-407B-9160-9180CE313A47}" destId="{9BF2DB08-EC90-4AEC-9543-E42A27E88B31}" srcOrd="0" destOrd="0" presId="urn:microsoft.com/office/officeart/2018/2/layout/IconLabelList"/>
    <dgm:cxn modelId="{0BCC021C-1AB8-44B0-BF3A-042910671613}" type="presParOf" srcId="{D21AE3ED-3DD1-407B-9160-9180CE313A47}" destId="{B9B28DFE-FE7C-4959-984A-DE8131D48335}" srcOrd="1" destOrd="0" presId="urn:microsoft.com/office/officeart/2018/2/layout/IconLabelList"/>
    <dgm:cxn modelId="{96D619CB-170B-4A26-9EB5-3D89DD710874}" type="presParOf" srcId="{D21AE3ED-3DD1-407B-9160-9180CE313A47}" destId="{521BAA3C-082E-4293-8AF6-9EB106DAD874}" srcOrd="2" destOrd="0" presId="urn:microsoft.com/office/officeart/2018/2/layout/IconLabelList"/>
    <dgm:cxn modelId="{75007011-3B3B-4641-AEC3-399096443F50}" type="presParOf" srcId="{D7D0D07C-482B-4BCD-8C93-36F9C218501B}" destId="{DE65EAAF-5B18-437F-B5AA-BD58285A740C}" srcOrd="1" destOrd="0" presId="urn:microsoft.com/office/officeart/2018/2/layout/IconLabelList"/>
    <dgm:cxn modelId="{2479A7F8-8914-4611-AB77-8581B81486A9}" type="presParOf" srcId="{D7D0D07C-482B-4BCD-8C93-36F9C218501B}" destId="{F8B1F843-C2A4-4C6E-B635-44F9A1602C18}" srcOrd="2" destOrd="0" presId="urn:microsoft.com/office/officeart/2018/2/layout/IconLabelList"/>
    <dgm:cxn modelId="{F1D0B9EA-18D5-4A8A-A752-563785731BF6}" type="presParOf" srcId="{F8B1F843-C2A4-4C6E-B635-44F9A1602C18}" destId="{30467C98-C812-453C-902F-15A6AE85F63C}" srcOrd="0" destOrd="0" presId="urn:microsoft.com/office/officeart/2018/2/layout/IconLabelList"/>
    <dgm:cxn modelId="{C9B71A60-AF0B-4441-8EF3-8E3A3DB3C613}" type="presParOf" srcId="{F8B1F843-C2A4-4C6E-B635-44F9A1602C18}" destId="{DB140B76-AA9B-4566-B55D-A5EE6455DA79}" srcOrd="1" destOrd="0" presId="urn:microsoft.com/office/officeart/2018/2/layout/IconLabelList"/>
    <dgm:cxn modelId="{FC6AB01E-F3BE-4BDA-9B8A-83CA2F9FC354}" type="presParOf" srcId="{F8B1F843-C2A4-4C6E-B635-44F9A1602C18}" destId="{071C8D9C-8060-4172-8E98-4BC36428C5BD}" srcOrd="2" destOrd="0" presId="urn:microsoft.com/office/officeart/2018/2/layout/IconLabelList"/>
    <dgm:cxn modelId="{5CC602D1-424D-433A-B7D8-3CAAE3E461B6}" type="presParOf" srcId="{D7D0D07C-482B-4BCD-8C93-36F9C218501B}" destId="{EF026802-338F-458C-B665-94EF481339D6}" srcOrd="3" destOrd="0" presId="urn:microsoft.com/office/officeart/2018/2/layout/IconLabelList"/>
    <dgm:cxn modelId="{7A8BF3FB-5A49-47F9-B44E-E8EBB3FFD531}" type="presParOf" srcId="{D7D0D07C-482B-4BCD-8C93-36F9C218501B}" destId="{4376BE7E-D34B-4394-8581-F26DF74B7AFC}" srcOrd="4" destOrd="0" presId="urn:microsoft.com/office/officeart/2018/2/layout/IconLabelList"/>
    <dgm:cxn modelId="{21CA30C6-B927-40C8-BA44-02DAA4CBEFE3}" type="presParOf" srcId="{4376BE7E-D34B-4394-8581-F26DF74B7AFC}" destId="{B2400EED-5FF1-42CB-92CD-06C6D3D96140}" srcOrd="0" destOrd="0" presId="urn:microsoft.com/office/officeart/2018/2/layout/IconLabelList"/>
    <dgm:cxn modelId="{86D3F7C2-E9F1-4863-A8D0-7DEFED17C3F0}" type="presParOf" srcId="{4376BE7E-D34B-4394-8581-F26DF74B7AFC}" destId="{771BEF98-5CF5-42A5-9094-B26933188B2F}" srcOrd="1" destOrd="0" presId="urn:microsoft.com/office/officeart/2018/2/layout/IconLabelList"/>
    <dgm:cxn modelId="{BC4CAB8D-2F1C-4738-8612-5084242C3F7F}" type="presParOf" srcId="{4376BE7E-D34B-4394-8581-F26DF74B7AFC}" destId="{9770DE4C-2D2F-456C-83D0-8096D1507F9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4F971F-A84D-455A-8116-88C7FD2157C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AB4072E-B176-40CD-9991-D8C7AB88CFD3}">
      <dgm:prSet/>
      <dgm:spPr/>
      <dgm:t>
        <a:bodyPr/>
        <a:lstStyle/>
        <a:p>
          <a:r>
            <a:rPr lang="en-US"/>
            <a:t>Descripción del tema principal.</a:t>
          </a:r>
        </a:p>
      </dgm:t>
    </dgm:pt>
    <dgm:pt modelId="{41ACE678-C100-449D-8178-C37B74F56A2E}" type="parTrans" cxnId="{03DA6814-ACAB-4672-A8EA-3B9ABF821518}">
      <dgm:prSet/>
      <dgm:spPr/>
      <dgm:t>
        <a:bodyPr/>
        <a:lstStyle/>
        <a:p>
          <a:endParaRPr lang="en-US"/>
        </a:p>
      </dgm:t>
    </dgm:pt>
    <dgm:pt modelId="{DE19786B-97D7-465D-9B5A-31952D25F08D}" type="sibTrans" cxnId="{03DA6814-ACAB-4672-A8EA-3B9ABF821518}">
      <dgm:prSet/>
      <dgm:spPr/>
      <dgm:t>
        <a:bodyPr/>
        <a:lstStyle/>
        <a:p>
          <a:endParaRPr lang="en-US"/>
        </a:p>
      </dgm:t>
    </dgm:pt>
    <dgm:pt modelId="{E8FE99C7-6933-4358-9E86-64577EEFDC73}">
      <dgm:prSet/>
      <dgm:spPr/>
      <dgm:t>
        <a:bodyPr/>
        <a:lstStyle/>
        <a:p>
          <a:r>
            <a:rPr lang="en-US"/>
            <a:t>Subtemas o puntos desarrollados.</a:t>
          </a:r>
        </a:p>
      </dgm:t>
    </dgm:pt>
    <dgm:pt modelId="{6F1AEAFD-5A3B-4DFA-9A51-E6D05A7369DB}" type="parTrans" cxnId="{29DDD6ED-9CBE-4BA6-A8E4-DF2CB894D346}">
      <dgm:prSet/>
      <dgm:spPr/>
      <dgm:t>
        <a:bodyPr/>
        <a:lstStyle/>
        <a:p>
          <a:endParaRPr lang="en-US"/>
        </a:p>
      </dgm:t>
    </dgm:pt>
    <dgm:pt modelId="{7A2CC4C5-02F1-498C-B574-B4E7A18AB69D}" type="sibTrans" cxnId="{29DDD6ED-9CBE-4BA6-A8E4-DF2CB894D346}">
      <dgm:prSet/>
      <dgm:spPr/>
      <dgm:t>
        <a:bodyPr/>
        <a:lstStyle/>
        <a:p>
          <a:endParaRPr lang="en-US"/>
        </a:p>
      </dgm:t>
    </dgm:pt>
    <dgm:pt modelId="{33EA1858-E062-472E-BA1B-DDF015A89788}">
      <dgm:prSet/>
      <dgm:spPr/>
      <dgm:t>
        <a:bodyPr/>
        <a:lstStyle/>
        <a:p>
          <a:r>
            <a:rPr lang="en-US"/>
            <a:t>Ejemplos o datos.</a:t>
          </a:r>
        </a:p>
      </dgm:t>
    </dgm:pt>
    <dgm:pt modelId="{65DEB1AC-08BF-44AA-AB98-2DA9A8852DFF}" type="parTrans" cxnId="{ED3AA5FA-1550-47C3-AFC6-D0113B6A9CC7}">
      <dgm:prSet/>
      <dgm:spPr/>
      <dgm:t>
        <a:bodyPr/>
        <a:lstStyle/>
        <a:p>
          <a:endParaRPr lang="en-US"/>
        </a:p>
      </dgm:t>
    </dgm:pt>
    <dgm:pt modelId="{927723D0-C3B2-40D3-A95C-3E97979B7907}" type="sibTrans" cxnId="{ED3AA5FA-1550-47C3-AFC6-D0113B6A9CC7}">
      <dgm:prSet/>
      <dgm:spPr/>
      <dgm:t>
        <a:bodyPr/>
        <a:lstStyle/>
        <a:p>
          <a:endParaRPr lang="en-US"/>
        </a:p>
      </dgm:t>
    </dgm:pt>
    <dgm:pt modelId="{DEBA8E0A-165C-4351-B801-7F05C162CEA7}" type="pres">
      <dgm:prSet presAssocID="{784F971F-A84D-455A-8116-88C7FD2157C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F06D786-E82D-4C5C-9C0A-3128C4629F89}" type="pres">
      <dgm:prSet presAssocID="{EAB4072E-B176-40CD-9991-D8C7AB88CFD3}" presName="hierRoot1" presStyleCnt="0"/>
      <dgm:spPr/>
    </dgm:pt>
    <dgm:pt modelId="{BFE55CB1-3067-4AEA-B680-6602E32B0E0E}" type="pres">
      <dgm:prSet presAssocID="{EAB4072E-B176-40CD-9991-D8C7AB88CFD3}" presName="composite" presStyleCnt="0"/>
      <dgm:spPr/>
    </dgm:pt>
    <dgm:pt modelId="{923A8BC1-F12B-44F7-9A7A-D097BC0ED3E8}" type="pres">
      <dgm:prSet presAssocID="{EAB4072E-B176-40CD-9991-D8C7AB88CFD3}" presName="background" presStyleLbl="node0" presStyleIdx="0" presStyleCnt="3"/>
      <dgm:spPr>
        <a:solidFill>
          <a:srgbClr val="EED14D"/>
        </a:solidFill>
      </dgm:spPr>
    </dgm:pt>
    <dgm:pt modelId="{51F7A35A-9348-4117-89E2-4D45D060D41F}" type="pres">
      <dgm:prSet presAssocID="{EAB4072E-B176-40CD-9991-D8C7AB88CFD3}" presName="text" presStyleLbl="fgAcc0" presStyleIdx="0" presStyleCnt="3">
        <dgm:presLayoutVars>
          <dgm:chPref val="3"/>
        </dgm:presLayoutVars>
      </dgm:prSet>
      <dgm:spPr/>
    </dgm:pt>
    <dgm:pt modelId="{457E999A-55FD-4EFA-8A39-39C12950139C}" type="pres">
      <dgm:prSet presAssocID="{EAB4072E-B176-40CD-9991-D8C7AB88CFD3}" presName="hierChild2" presStyleCnt="0"/>
      <dgm:spPr/>
    </dgm:pt>
    <dgm:pt modelId="{202EC8C0-B528-4B38-8760-57441A91DAAF}" type="pres">
      <dgm:prSet presAssocID="{E8FE99C7-6933-4358-9E86-64577EEFDC73}" presName="hierRoot1" presStyleCnt="0"/>
      <dgm:spPr/>
    </dgm:pt>
    <dgm:pt modelId="{3C854365-182D-415B-8FBE-E2BDB4646D54}" type="pres">
      <dgm:prSet presAssocID="{E8FE99C7-6933-4358-9E86-64577EEFDC73}" presName="composite" presStyleCnt="0"/>
      <dgm:spPr/>
    </dgm:pt>
    <dgm:pt modelId="{D0063967-5C88-45E7-B34E-62A884D9F01B}" type="pres">
      <dgm:prSet presAssocID="{E8FE99C7-6933-4358-9E86-64577EEFDC73}" presName="background" presStyleLbl="node0" presStyleIdx="1" presStyleCnt="3"/>
      <dgm:spPr>
        <a:solidFill>
          <a:srgbClr val="263586"/>
        </a:solidFill>
      </dgm:spPr>
    </dgm:pt>
    <dgm:pt modelId="{F9372BCF-D8CE-4576-BF3F-14239682B868}" type="pres">
      <dgm:prSet presAssocID="{E8FE99C7-6933-4358-9E86-64577EEFDC73}" presName="text" presStyleLbl="fgAcc0" presStyleIdx="1" presStyleCnt="3">
        <dgm:presLayoutVars>
          <dgm:chPref val="3"/>
        </dgm:presLayoutVars>
      </dgm:prSet>
      <dgm:spPr/>
    </dgm:pt>
    <dgm:pt modelId="{EA603799-66CA-4BE7-A6C5-97564B6E71F1}" type="pres">
      <dgm:prSet presAssocID="{E8FE99C7-6933-4358-9E86-64577EEFDC73}" presName="hierChild2" presStyleCnt="0"/>
      <dgm:spPr/>
    </dgm:pt>
    <dgm:pt modelId="{5CFD1D63-3943-40A3-B760-4B000A8723F0}" type="pres">
      <dgm:prSet presAssocID="{33EA1858-E062-472E-BA1B-DDF015A89788}" presName="hierRoot1" presStyleCnt="0"/>
      <dgm:spPr/>
    </dgm:pt>
    <dgm:pt modelId="{F3B513F4-D923-444F-9596-12217F413FF7}" type="pres">
      <dgm:prSet presAssocID="{33EA1858-E062-472E-BA1B-DDF015A89788}" presName="composite" presStyleCnt="0"/>
      <dgm:spPr/>
    </dgm:pt>
    <dgm:pt modelId="{D25984CD-D0CE-4EF9-93FD-F1052FBAADB4}" type="pres">
      <dgm:prSet presAssocID="{33EA1858-E062-472E-BA1B-DDF015A89788}" presName="background" presStyleLbl="node0" presStyleIdx="2" presStyleCnt="3"/>
      <dgm:spPr>
        <a:solidFill>
          <a:srgbClr val="E80017"/>
        </a:solidFill>
      </dgm:spPr>
    </dgm:pt>
    <dgm:pt modelId="{52D5F1A7-7140-41D3-9706-327CD77BA413}" type="pres">
      <dgm:prSet presAssocID="{33EA1858-E062-472E-BA1B-DDF015A89788}" presName="text" presStyleLbl="fgAcc0" presStyleIdx="2" presStyleCnt="3">
        <dgm:presLayoutVars>
          <dgm:chPref val="3"/>
        </dgm:presLayoutVars>
      </dgm:prSet>
      <dgm:spPr/>
    </dgm:pt>
    <dgm:pt modelId="{43EAC43F-0E8D-425B-AB19-1537BFCBFB62}" type="pres">
      <dgm:prSet presAssocID="{33EA1858-E062-472E-BA1B-DDF015A89788}" presName="hierChild2" presStyleCnt="0"/>
      <dgm:spPr/>
    </dgm:pt>
  </dgm:ptLst>
  <dgm:cxnLst>
    <dgm:cxn modelId="{03DA6814-ACAB-4672-A8EA-3B9ABF821518}" srcId="{784F971F-A84D-455A-8116-88C7FD2157C1}" destId="{EAB4072E-B176-40CD-9991-D8C7AB88CFD3}" srcOrd="0" destOrd="0" parTransId="{41ACE678-C100-449D-8178-C37B74F56A2E}" sibTransId="{DE19786B-97D7-465D-9B5A-31952D25F08D}"/>
    <dgm:cxn modelId="{1D19FB32-4B33-44FD-B96C-BF65A23D6985}" type="presOf" srcId="{33EA1858-E062-472E-BA1B-DDF015A89788}" destId="{52D5F1A7-7140-41D3-9706-327CD77BA413}" srcOrd="0" destOrd="0" presId="urn:microsoft.com/office/officeart/2005/8/layout/hierarchy1"/>
    <dgm:cxn modelId="{1A221C4D-35CD-4D2B-BA65-C00179CC31FF}" type="presOf" srcId="{EAB4072E-B176-40CD-9991-D8C7AB88CFD3}" destId="{51F7A35A-9348-4117-89E2-4D45D060D41F}" srcOrd="0" destOrd="0" presId="urn:microsoft.com/office/officeart/2005/8/layout/hierarchy1"/>
    <dgm:cxn modelId="{AA845BAD-6D32-4E1A-89F2-EDC58F3BF6E2}" type="presOf" srcId="{784F971F-A84D-455A-8116-88C7FD2157C1}" destId="{DEBA8E0A-165C-4351-B801-7F05C162CEA7}" srcOrd="0" destOrd="0" presId="urn:microsoft.com/office/officeart/2005/8/layout/hierarchy1"/>
    <dgm:cxn modelId="{16A40FBC-4425-4B41-A3E7-DE5EA091BC49}" type="presOf" srcId="{E8FE99C7-6933-4358-9E86-64577EEFDC73}" destId="{F9372BCF-D8CE-4576-BF3F-14239682B868}" srcOrd="0" destOrd="0" presId="urn:microsoft.com/office/officeart/2005/8/layout/hierarchy1"/>
    <dgm:cxn modelId="{29DDD6ED-9CBE-4BA6-A8E4-DF2CB894D346}" srcId="{784F971F-A84D-455A-8116-88C7FD2157C1}" destId="{E8FE99C7-6933-4358-9E86-64577EEFDC73}" srcOrd="1" destOrd="0" parTransId="{6F1AEAFD-5A3B-4DFA-9A51-E6D05A7369DB}" sibTransId="{7A2CC4C5-02F1-498C-B574-B4E7A18AB69D}"/>
    <dgm:cxn modelId="{ED3AA5FA-1550-47C3-AFC6-D0113B6A9CC7}" srcId="{784F971F-A84D-455A-8116-88C7FD2157C1}" destId="{33EA1858-E062-472E-BA1B-DDF015A89788}" srcOrd="2" destOrd="0" parTransId="{65DEB1AC-08BF-44AA-AB98-2DA9A8852DFF}" sibTransId="{927723D0-C3B2-40D3-A95C-3E97979B7907}"/>
    <dgm:cxn modelId="{5582E773-EFFF-4344-A31B-314A39416C9A}" type="presParOf" srcId="{DEBA8E0A-165C-4351-B801-7F05C162CEA7}" destId="{9F06D786-E82D-4C5C-9C0A-3128C4629F89}" srcOrd="0" destOrd="0" presId="urn:microsoft.com/office/officeart/2005/8/layout/hierarchy1"/>
    <dgm:cxn modelId="{6500383A-A7BD-41F2-894E-46BA610E3946}" type="presParOf" srcId="{9F06D786-E82D-4C5C-9C0A-3128C4629F89}" destId="{BFE55CB1-3067-4AEA-B680-6602E32B0E0E}" srcOrd="0" destOrd="0" presId="urn:microsoft.com/office/officeart/2005/8/layout/hierarchy1"/>
    <dgm:cxn modelId="{EAAD531A-9959-4DCB-B81B-EE058B497BFF}" type="presParOf" srcId="{BFE55CB1-3067-4AEA-B680-6602E32B0E0E}" destId="{923A8BC1-F12B-44F7-9A7A-D097BC0ED3E8}" srcOrd="0" destOrd="0" presId="urn:microsoft.com/office/officeart/2005/8/layout/hierarchy1"/>
    <dgm:cxn modelId="{8E2D0AE7-AD3C-4C58-B66B-CF36E5BA4D12}" type="presParOf" srcId="{BFE55CB1-3067-4AEA-B680-6602E32B0E0E}" destId="{51F7A35A-9348-4117-89E2-4D45D060D41F}" srcOrd="1" destOrd="0" presId="urn:microsoft.com/office/officeart/2005/8/layout/hierarchy1"/>
    <dgm:cxn modelId="{F69D914F-6400-4A60-B808-A61A732E7532}" type="presParOf" srcId="{9F06D786-E82D-4C5C-9C0A-3128C4629F89}" destId="{457E999A-55FD-4EFA-8A39-39C12950139C}" srcOrd="1" destOrd="0" presId="urn:microsoft.com/office/officeart/2005/8/layout/hierarchy1"/>
    <dgm:cxn modelId="{6139E814-2B2A-41E9-AF2E-F2781EC80AA0}" type="presParOf" srcId="{DEBA8E0A-165C-4351-B801-7F05C162CEA7}" destId="{202EC8C0-B528-4B38-8760-57441A91DAAF}" srcOrd="1" destOrd="0" presId="urn:microsoft.com/office/officeart/2005/8/layout/hierarchy1"/>
    <dgm:cxn modelId="{DA70EE4A-3BA1-4518-8F27-2421138C4B10}" type="presParOf" srcId="{202EC8C0-B528-4B38-8760-57441A91DAAF}" destId="{3C854365-182D-415B-8FBE-E2BDB4646D54}" srcOrd="0" destOrd="0" presId="urn:microsoft.com/office/officeart/2005/8/layout/hierarchy1"/>
    <dgm:cxn modelId="{17DA9BD3-C960-4648-9232-CE80A1385BDE}" type="presParOf" srcId="{3C854365-182D-415B-8FBE-E2BDB4646D54}" destId="{D0063967-5C88-45E7-B34E-62A884D9F01B}" srcOrd="0" destOrd="0" presId="urn:microsoft.com/office/officeart/2005/8/layout/hierarchy1"/>
    <dgm:cxn modelId="{E072E0B3-F0FF-4D7F-942C-0B64A191320F}" type="presParOf" srcId="{3C854365-182D-415B-8FBE-E2BDB4646D54}" destId="{F9372BCF-D8CE-4576-BF3F-14239682B868}" srcOrd="1" destOrd="0" presId="urn:microsoft.com/office/officeart/2005/8/layout/hierarchy1"/>
    <dgm:cxn modelId="{5E879475-E8B3-43A2-AC7B-4A6B13519981}" type="presParOf" srcId="{202EC8C0-B528-4B38-8760-57441A91DAAF}" destId="{EA603799-66CA-4BE7-A6C5-97564B6E71F1}" srcOrd="1" destOrd="0" presId="urn:microsoft.com/office/officeart/2005/8/layout/hierarchy1"/>
    <dgm:cxn modelId="{9AFF4838-CACE-4D7D-BA83-0746AF14CECC}" type="presParOf" srcId="{DEBA8E0A-165C-4351-B801-7F05C162CEA7}" destId="{5CFD1D63-3943-40A3-B760-4B000A8723F0}" srcOrd="2" destOrd="0" presId="urn:microsoft.com/office/officeart/2005/8/layout/hierarchy1"/>
    <dgm:cxn modelId="{FAAA350A-FDEE-42CF-8FF9-45CDE8FAA051}" type="presParOf" srcId="{5CFD1D63-3943-40A3-B760-4B000A8723F0}" destId="{F3B513F4-D923-444F-9596-12217F413FF7}" srcOrd="0" destOrd="0" presId="urn:microsoft.com/office/officeart/2005/8/layout/hierarchy1"/>
    <dgm:cxn modelId="{D37C8B3A-483D-45B4-8630-3146BA5527F6}" type="presParOf" srcId="{F3B513F4-D923-444F-9596-12217F413FF7}" destId="{D25984CD-D0CE-4EF9-93FD-F1052FBAADB4}" srcOrd="0" destOrd="0" presId="urn:microsoft.com/office/officeart/2005/8/layout/hierarchy1"/>
    <dgm:cxn modelId="{BD7858D7-7907-40C6-8908-D347F1C9D0E3}" type="presParOf" srcId="{F3B513F4-D923-444F-9596-12217F413FF7}" destId="{52D5F1A7-7140-41D3-9706-327CD77BA413}" srcOrd="1" destOrd="0" presId="urn:microsoft.com/office/officeart/2005/8/layout/hierarchy1"/>
    <dgm:cxn modelId="{649C87A1-8337-42F1-8E12-A327BF6673C8}" type="presParOf" srcId="{5CFD1D63-3943-40A3-B760-4B000A8723F0}" destId="{43EAC43F-0E8D-425B-AB19-1537BFCBFB6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5422F0-762E-4341-921E-5067A0FB4257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07172E-4BCC-44F7-AF3C-F9B8D488C5C5}">
      <dgm:prSet/>
      <dgm:spPr>
        <a:solidFill>
          <a:srgbClr val="FF0000"/>
        </a:solidFill>
      </dgm:spPr>
      <dgm:t>
        <a:bodyPr/>
        <a:lstStyle/>
        <a:p>
          <a:r>
            <a:rPr lang="en-US"/>
            <a:t>Conclusión principal.</a:t>
          </a:r>
        </a:p>
      </dgm:t>
    </dgm:pt>
    <dgm:pt modelId="{7057A5E4-BF68-4C5F-97BB-A890F07B3E2A}" type="parTrans" cxnId="{7276ED8F-FC09-416D-9B17-9AD3B82FFBC1}">
      <dgm:prSet/>
      <dgm:spPr/>
      <dgm:t>
        <a:bodyPr/>
        <a:lstStyle/>
        <a:p>
          <a:endParaRPr lang="en-US"/>
        </a:p>
      </dgm:t>
    </dgm:pt>
    <dgm:pt modelId="{6FE437BB-B45A-41A9-A220-65B0CF5E8976}" type="sibTrans" cxnId="{7276ED8F-FC09-416D-9B17-9AD3B82FFBC1}">
      <dgm:prSet/>
      <dgm:spPr/>
      <dgm:t>
        <a:bodyPr/>
        <a:lstStyle/>
        <a:p>
          <a:endParaRPr lang="en-US"/>
        </a:p>
      </dgm:t>
    </dgm:pt>
    <dgm:pt modelId="{13F82B6C-3BF5-4B72-9D48-86691F063B83}">
      <dgm:prSet/>
      <dgm:spPr>
        <a:solidFill>
          <a:srgbClr val="263586"/>
        </a:solidFill>
      </dgm:spPr>
      <dgm:t>
        <a:bodyPr/>
        <a:lstStyle/>
        <a:p>
          <a:r>
            <a:rPr lang="en-US"/>
            <a:t>Síntesis de los resultados o reflexiones.</a:t>
          </a:r>
        </a:p>
      </dgm:t>
    </dgm:pt>
    <dgm:pt modelId="{940AB0A7-9D96-4600-A2C6-06342F8D4926}" type="parTrans" cxnId="{1745EDBB-21D3-4493-9565-8A2622A047A5}">
      <dgm:prSet/>
      <dgm:spPr/>
      <dgm:t>
        <a:bodyPr/>
        <a:lstStyle/>
        <a:p>
          <a:endParaRPr lang="en-US"/>
        </a:p>
      </dgm:t>
    </dgm:pt>
    <dgm:pt modelId="{69D4598D-FAEF-437A-9E38-AB9FAC12CA85}" type="sibTrans" cxnId="{1745EDBB-21D3-4493-9565-8A2622A047A5}">
      <dgm:prSet/>
      <dgm:spPr/>
      <dgm:t>
        <a:bodyPr/>
        <a:lstStyle/>
        <a:p>
          <a:endParaRPr lang="en-US"/>
        </a:p>
      </dgm:t>
    </dgm:pt>
    <dgm:pt modelId="{3031CAD0-7687-4082-8288-6F540739D192}" type="pres">
      <dgm:prSet presAssocID="{195422F0-762E-4341-921E-5067A0FB4257}" presName="diagram" presStyleCnt="0">
        <dgm:presLayoutVars>
          <dgm:dir/>
          <dgm:resizeHandles val="exact"/>
        </dgm:presLayoutVars>
      </dgm:prSet>
      <dgm:spPr/>
    </dgm:pt>
    <dgm:pt modelId="{60C591CA-47C8-4F7F-88C6-FFE5D3CC354C}" type="pres">
      <dgm:prSet presAssocID="{EE07172E-4BCC-44F7-AF3C-F9B8D488C5C5}" presName="arrow" presStyleLbl="node1" presStyleIdx="0" presStyleCnt="2" custRadScaleRad="100041" custRadScaleInc="-59">
        <dgm:presLayoutVars>
          <dgm:bulletEnabled val="1"/>
        </dgm:presLayoutVars>
      </dgm:prSet>
      <dgm:spPr/>
    </dgm:pt>
    <dgm:pt modelId="{1973B963-155B-47EA-B30D-F88F43A620BF}" type="pres">
      <dgm:prSet presAssocID="{13F82B6C-3BF5-4B72-9D48-86691F063B83}" presName="arrow" presStyleLbl="node1" presStyleIdx="1" presStyleCnt="2">
        <dgm:presLayoutVars>
          <dgm:bulletEnabled val="1"/>
        </dgm:presLayoutVars>
      </dgm:prSet>
      <dgm:spPr/>
    </dgm:pt>
  </dgm:ptLst>
  <dgm:cxnLst>
    <dgm:cxn modelId="{13CC334E-65D9-4E3B-AF71-2405EBD1BAEE}" type="presOf" srcId="{195422F0-762E-4341-921E-5067A0FB4257}" destId="{3031CAD0-7687-4082-8288-6F540739D192}" srcOrd="0" destOrd="0" presId="urn:microsoft.com/office/officeart/2005/8/layout/arrow5"/>
    <dgm:cxn modelId="{7276ED8F-FC09-416D-9B17-9AD3B82FFBC1}" srcId="{195422F0-762E-4341-921E-5067A0FB4257}" destId="{EE07172E-4BCC-44F7-AF3C-F9B8D488C5C5}" srcOrd="0" destOrd="0" parTransId="{7057A5E4-BF68-4C5F-97BB-A890F07B3E2A}" sibTransId="{6FE437BB-B45A-41A9-A220-65B0CF5E8976}"/>
    <dgm:cxn modelId="{5E5734AD-7A40-406D-AE45-C77C2F026A02}" type="presOf" srcId="{EE07172E-4BCC-44F7-AF3C-F9B8D488C5C5}" destId="{60C591CA-47C8-4F7F-88C6-FFE5D3CC354C}" srcOrd="0" destOrd="0" presId="urn:microsoft.com/office/officeart/2005/8/layout/arrow5"/>
    <dgm:cxn modelId="{1745EDBB-21D3-4493-9565-8A2622A047A5}" srcId="{195422F0-762E-4341-921E-5067A0FB4257}" destId="{13F82B6C-3BF5-4B72-9D48-86691F063B83}" srcOrd="1" destOrd="0" parTransId="{940AB0A7-9D96-4600-A2C6-06342F8D4926}" sibTransId="{69D4598D-FAEF-437A-9E38-AB9FAC12CA85}"/>
    <dgm:cxn modelId="{F16B9CF6-6D88-4F3D-809E-E9C34B3E74A2}" type="presOf" srcId="{13F82B6C-3BF5-4B72-9D48-86691F063B83}" destId="{1973B963-155B-47EA-B30D-F88F43A620BF}" srcOrd="0" destOrd="0" presId="urn:microsoft.com/office/officeart/2005/8/layout/arrow5"/>
    <dgm:cxn modelId="{77212EC1-703F-4C5D-9F92-E60A87A0C6DE}" type="presParOf" srcId="{3031CAD0-7687-4082-8288-6F540739D192}" destId="{60C591CA-47C8-4F7F-88C6-FFE5D3CC354C}" srcOrd="0" destOrd="0" presId="urn:microsoft.com/office/officeart/2005/8/layout/arrow5"/>
    <dgm:cxn modelId="{F6E9BCDB-CD07-43AA-8D53-336841A715FE}" type="presParOf" srcId="{3031CAD0-7687-4082-8288-6F540739D192}" destId="{1973B963-155B-47EA-B30D-F88F43A620BF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037EE8-53DF-4AFD-B995-8BDC1A705757}">
      <dsp:nvSpPr>
        <dsp:cNvPr id="0" name=""/>
        <dsp:cNvSpPr/>
      </dsp:nvSpPr>
      <dsp:spPr>
        <a:xfrm>
          <a:off x="0" y="1354343"/>
          <a:ext cx="2218134" cy="1408515"/>
        </a:xfrm>
        <a:prstGeom prst="roundRect">
          <a:avLst>
            <a:gd name="adj" fmla="val 10000"/>
          </a:avLst>
        </a:prstGeom>
        <a:solidFill>
          <a:srgbClr val="FFDF3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86091B-C84F-42E1-AEA5-C6DD62952371}">
      <dsp:nvSpPr>
        <dsp:cNvPr id="0" name=""/>
        <dsp:cNvSpPr/>
      </dsp:nvSpPr>
      <dsp:spPr>
        <a:xfrm>
          <a:off x="246459" y="1588479"/>
          <a:ext cx="2218134" cy="14085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Expón brevemente el tema del trabajo.</a:t>
          </a:r>
        </a:p>
      </dsp:txBody>
      <dsp:txXfrm>
        <a:off x="287713" y="1629733"/>
        <a:ext cx="2135626" cy="1326007"/>
      </dsp:txXfrm>
    </dsp:sp>
    <dsp:sp modelId="{67423C6A-896B-4275-A1F3-F1047665861E}">
      <dsp:nvSpPr>
        <dsp:cNvPr id="0" name=""/>
        <dsp:cNvSpPr/>
      </dsp:nvSpPr>
      <dsp:spPr>
        <a:xfrm>
          <a:off x="2711053" y="1354343"/>
          <a:ext cx="2218134" cy="1408515"/>
        </a:xfrm>
        <a:prstGeom prst="roundRect">
          <a:avLst>
            <a:gd name="adj" fmla="val 10000"/>
          </a:avLst>
        </a:prstGeom>
        <a:solidFill>
          <a:srgbClr val="263586"/>
        </a:solidFill>
        <a:ln w="19050" cap="flat" cmpd="sng" algn="ctr">
          <a:solidFill>
            <a:srgbClr val="26358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E83DFB-0D7E-45FA-96FB-0778D3C959EB}">
      <dsp:nvSpPr>
        <dsp:cNvPr id="0" name=""/>
        <dsp:cNvSpPr/>
      </dsp:nvSpPr>
      <dsp:spPr>
        <a:xfrm>
          <a:off x="2957512" y="1588479"/>
          <a:ext cx="2218134" cy="14085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¿Por qué es importante?</a:t>
          </a:r>
        </a:p>
      </dsp:txBody>
      <dsp:txXfrm>
        <a:off x="2998766" y="1629733"/>
        <a:ext cx="2135626" cy="1326007"/>
      </dsp:txXfrm>
    </dsp:sp>
    <dsp:sp modelId="{D219D77B-1C5A-4191-AB5D-7D7DEBA81855}">
      <dsp:nvSpPr>
        <dsp:cNvPr id="0" name=""/>
        <dsp:cNvSpPr/>
      </dsp:nvSpPr>
      <dsp:spPr>
        <a:xfrm>
          <a:off x="5422106" y="1354343"/>
          <a:ext cx="2218134" cy="1408515"/>
        </a:xfrm>
        <a:prstGeom prst="roundRect">
          <a:avLst>
            <a:gd name="adj" fmla="val 10000"/>
          </a:avLst>
        </a:prstGeom>
        <a:solidFill>
          <a:srgbClr val="E80017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CFD9C6-7B25-46A9-BC4D-D100A835793D}">
      <dsp:nvSpPr>
        <dsp:cNvPr id="0" name=""/>
        <dsp:cNvSpPr/>
      </dsp:nvSpPr>
      <dsp:spPr>
        <a:xfrm>
          <a:off x="5668565" y="1588479"/>
          <a:ext cx="2218134" cy="14085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¿Qué se busca analizar?</a:t>
          </a:r>
        </a:p>
      </dsp:txBody>
      <dsp:txXfrm>
        <a:off x="5709819" y="1629733"/>
        <a:ext cx="2135626" cy="13260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E70838-8BD0-4761-BE21-74896C43309D}">
      <dsp:nvSpPr>
        <dsp:cNvPr id="0" name=""/>
        <dsp:cNvSpPr/>
      </dsp:nvSpPr>
      <dsp:spPr>
        <a:xfrm>
          <a:off x="1009209" y="796109"/>
          <a:ext cx="1625062" cy="16250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A6589A-4863-4B87-8D0E-BE27D4648DB0}">
      <dsp:nvSpPr>
        <dsp:cNvPr id="0" name=""/>
        <dsp:cNvSpPr/>
      </dsp:nvSpPr>
      <dsp:spPr>
        <a:xfrm>
          <a:off x="16115" y="2835228"/>
          <a:ext cx="361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Objetivo general del trabajo.</a:t>
          </a:r>
        </a:p>
      </dsp:txBody>
      <dsp:txXfrm>
        <a:off x="16115" y="2835228"/>
        <a:ext cx="3611250" cy="720000"/>
      </dsp:txXfrm>
    </dsp:sp>
    <dsp:sp modelId="{C6470946-323B-40E3-A856-24CCAA774E77}">
      <dsp:nvSpPr>
        <dsp:cNvPr id="0" name=""/>
        <dsp:cNvSpPr/>
      </dsp:nvSpPr>
      <dsp:spPr>
        <a:xfrm>
          <a:off x="5161895" y="790844"/>
          <a:ext cx="1625062" cy="16250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rgbClr val="FF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C0C983-250B-429C-B799-AE32BF416900}">
      <dsp:nvSpPr>
        <dsp:cNvPr id="0" name=""/>
        <dsp:cNvSpPr/>
      </dsp:nvSpPr>
      <dsp:spPr>
        <a:xfrm>
          <a:off x="4259334" y="2835228"/>
          <a:ext cx="361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Objetivos específicos si los hay.</a:t>
          </a:r>
        </a:p>
      </dsp:txBody>
      <dsp:txXfrm>
        <a:off x="4259334" y="2835228"/>
        <a:ext cx="361125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F2DB08-EC90-4AEC-9543-E42A27E88B31}">
      <dsp:nvSpPr>
        <dsp:cNvPr id="0" name=""/>
        <dsp:cNvSpPr/>
      </dsp:nvSpPr>
      <dsp:spPr>
        <a:xfrm>
          <a:off x="890763" y="1174902"/>
          <a:ext cx="981188" cy="9811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1BAA3C-082E-4293-8AF6-9EB106DAD874}">
      <dsp:nvSpPr>
        <dsp:cNvPr id="0" name=""/>
        <dsp:cNvSpPr/>
      </dsp:nvSpPr>
      <dsp:spPr>
        <a:xfrm>
          <a:off x="291148" y="2456435"/>
          <a:ext cx="218041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Definiciones clave.</a:t>
          </a:r>
        </a:p>
      </dsp:txBody>
      <dsp:txXfrm>
        <a:off x="291148" y="2456435"/>
        <a:ext cx="2180418" cy="720000"/>
      </dsp:txXfrm>
    </dsp:sp>
    <dsp:sp modelId="{30467C98-C812-453C-902F-15A6AE85F63C}">
      <dsp:nvSpPr>
        <dsp:cNvPr id="0" name=""/>
        <dsp:cNvSpPr/>
      </dsp:nvSpPr>
      <dsp:spPr>
        <a:xfrm>
          <a:off x="3452755" y="1174902"/>
          <a:ext cx="981188" cy="9811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1C8D9C-8060-4172-8E98-4BC36428C5BD}">
      <dsp:nvSpPr>
        <dsp:cNvPr id="0" name=""/>
        <dsp:cNvSpPr/>
      </dsp:nvSpPr>
      <dsp:spPr>
        <a:xfrm>
          <a:off x="2853140" y="2456435"/>
          <a:ext cx="218041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Teorías relevantes.</a:t>
          </a:r>
        </a:p>
      </dsp:txBody>
      <dsp:txXfrm>
        <a:off x="2853140" y="2456435"/>
        <a:ext cx="2180418" cy="720000"/>
      </dsp:txXfrm>
    </dsp:sp>
    <dsp:sp modelId="{B2400EED-5FF1-42CB-92CD-06C6D3D96140}">
      <dsp:nvSpPr>
        <dsp:cNvPr id="0" name=""/>
        <dsp:cNvSpPr/>
      </dsp:nvSpPr>
      <dsp:spPr>
        <a:xfrm>
          <a:off x="6014747" y="1174902"/>
          <a:ext cx="981188" cy="9811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70DE4C-2D2F-456C-83D0-8096D1507F9E}">
      <dsp:nvSpPr>
        <dsp:cNvPr id="0" name=""/>
        <dsp:cNvSpPr/>
      </dsp:nvSpPr>
      <dsp:spPr>
        <a:xfrm>
          <a:off x="5415132" y="2456435"/>
          <a:ext cx="2180418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Autores y citas (Apellido, año).</a:t>
          </a:r>
        </a:p>
      </dsp:txBody>
      <dsp:txXfrm>
        <a:off x="5415132" y="2456435"/>
        <a:ext cx="2180418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3A8BC1-F12B-44F7-9A7A-D097BC0ED3E8}">
      <dsp:nvSpPr>
        <dsp:cNvPr id="0" name=""/>
        <dsp:cNvSpPr/>
      </dsp:nvSpPr>
      <dsp:spPr>
        <a:xfrm>
          <a:off x="0" y="1354343"/>
          <a:ext cx="2218134" cy="1408515"/>
        </a:xfrm>
        <a:prstGeom prst="roundRect">
          <a:avLst>
            <a:gd name="adj" fmla="val 10000"/>
          </a:avLst>
        </a:prstGeom>
        <a:solidFill>
          <a:srgbClr val="EED14D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F7A35A-9348-4117-89E2-4D45D060D41F}">
      <dsp:nvSpPr>
        <dsp:cNvPr id="0" name=""/>
        <dsp:cNvSpPr/>
      </dsp:nvSpPr>
      <dsp:spPr>
        <a:xfrm>
          <a:off x="246459" y="1588479"/>
          <a:ext cx="2218134" cy="14085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Descripción del tema principal.</a:t>
          </a:r>
        </a:p>
      </dsp:txBody>
      <dsp:txXfrm>
        <a:off x="287713" y="1629733"/>
        <a:ext cx="2135626" cy="1326007"/>
      </dsp:txXfrm>
    </dsp:sp>
    <dsp:sp modelId="{D0063967-5C88-45E7-B34E-62A884D9F01B}">
      <dsp:nvSpPr>
        <dsp:cNvPr id="0" name=""/>
        <dsp:cNvSpPr/>
      </dsp:nvSpPr>
      <dsp:spPr>
        <a:xfrm>
          <a:off x="2711053" y="1354343"/>
          <a:ext cx="2218134" cy="1408515"/>
        </a:xfrm>
        <a:prstGeom prst="roundRect">
          <a:avLst>
            <a:gd name="adj" fmla="val 10000"/>
          </a:avLst>
        </a:prstGeom>
        <a:solidFill>
          <a:srgbClr val="26358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372BCF-D8CE-4576-BF3F-14239682B868}">
      <dsp:nvSpPr>
        <dsp:cNvPr id="0" name=""/>
        <dsp:cNvSpPr/>
      </dsp:nvSpPr>
      <dsp:spPr>
        <a:xfrm>
          <a:off x="2957512" y="1588479"/>
          <a:ext cx="2218134" cy="14085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Subtemas o puntos desarrollados.</a:t>
          </a:r>
        </a:p>
      </dsp:txBody>
      <dsp:txXfrm>
        <a:off x="2998766" y="1629733"/>
        <a:ext cx="2135626" cy="1326007"/>
      </dsp:txXfrm>
    </dsp:sp>
    <dsp:sp modelId="{D25984CD-D0CE-4EF9-93FD-F1052FBAADB4}">
      <dsp:nvSpPr>
        <dsp:cNvPr id="0" name=""/>
        <dsp:cNvSpPr/>
      </dsp:nvSpPr>
      <dsp:spPr>
        <a:xfrm>
          <a:off x="5422106" y="1354343"/>
          <a:ext cx="2218134" cy="1408515"/>
        </a:xfrm>
        <a:prstGeom prst="roundRect">
          <a:avLst>
            <a:gd name="adj" fmla="val 10000"/>
          </a:avLst>
        </a:prstGeom>
        <a:solidFill>
          <a:srgbClr val="E80017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D5F1A7-7140-41D3-9706-327CD77BA413}">
      <dsp:nvSpPr>
        <dsp:cNvPr id="0" name=""/>
        <dsp:cNvSpPr/>
      </dsp:nvSpPr>
      <dsp:spPr>
        <a:xfrm>
          <a:off x="5668565" y="1588479"/>
          <a:ext cx="2218134" cy="14085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Ejemplos o datos.</a:t>
          </a:r>
        </a:p>
      </dsp:txBody>
      <dsp:txXfrm>
        <a:off x="5709819" y="1629733"/>
        <a:ext cx="2135626" cy="13260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C591CA-47C8-4F7F-88C6-FFE5D3CC354C}">
      <dsp:nvSpPr>
        <dsp:cNvPr id="0" name=""/>
        <dsp:cNvSpPr/>
      </dsp:nvSpPr>
      <dsp:spPr>
        <a:xfrm rot="16200000">
          <a:off x="1" y="5843"/>
          <a:ext cx="3012135" cy="3012135"/>
        </a:xfrm>
        <a:prstGeom prst="downArrow">
          <a:avLst>
            <a:gd name="adj1" fmla="val 50000"/>
            <a:gd name="adj2" fmla="val 35000"/>
          </a:avLst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Conclusión principal.</a:t>
          </a:r>
        </a:p>
      </dsp:txBody>
      <dsp:txXfrm rot="5400000">
        <a:off x="1" y="758877"/>
        <a:ext cx="2485011" cy="1506067"/>
      </dsp:txXfrm>
    </dsp:sp>
    <dsp:sp modelId="{1973B963-155B-47EA-B30D-F88F43A620BF}">
      <dsp:nvSpPr>
        <dsp:cNvPr id="0" name=""/>
        <dsp:cNvSpPr/>
      </dsp:nvSpPr>
      <dsp:spPr>
        <a:xfrm rot="5400000">
          <a:off x="3162246" y="2921"/>
          <a:ext cx="3012135" cy="3012135"/>
        </a:xfrm>
        <a:prstGeom prst="downArrow">
          <a:avLst>
            <a:gd name="adj1" fmla="val 50000"/>
            <a:gd name="adj2" fmla="val 35000"/>
          </a:avLst>
        </a:prstGeom>
        <a:solidFill>
          <a:srgbClr val="26358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Síntesis de los resultados o reflexiones.</a:t>
          </a:r>
        </a:p>
      </dsp:txBody>
      <dsp:txXfrm rot="-5400000">
        <a:off x="3689370" y="755955"/>
        <a:ext cx="2485011" cy="15060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E78120-999F-86E1-9AFF-4573AC50A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008BE8-478F-628F-44F6-4B1B073E7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76804B-2E09-1C5F-71F8-EAB609D86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AF917A-8386-A4AC-282B-3D732D5E4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321EA6-C2A5-A08F-C528-8E6F9260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23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DCB5D2-5FC4-99F4-9825-0A081EDE5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86CE20-CE37-F693-82EB-4793B15A0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90B5E4-B474-250E-738E-2D3EF8978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AB6418-F09F-3833-4E8D-CD3BFB057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68B721-94F4-06CE-EF86-CA84D224D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6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51F434F-9150-3CF8-F75D-146ADA043A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FE252F0-AD6C-5CF7-BEAB-1CBA22B921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2BFD37-A99D-4882-BDF2-9D7CC4C75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41A493-D17C-A11A-6D51-49020B665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EB6865-56F4-EC0D-26D5-AF8691703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4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A830DD-8064-D17E-0317-9072118B0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5AC0F0-08B4-6E6C-A3B5-A8BDC2F83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41E3E7-961B-2EDD-9DB9-A3BFB0BB5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03C0E4-AFD9-3E6C-C935-3D61C936C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6A35D6-4A35-006C-A9BD-DE31FCDAC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0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587090-AA8F-1DDA-4212-B631740FC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3C4829-64CA-4FB1-E432-56701338E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FF8FE8-4346-4884-638D-3333D5C2B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FBB11E-097B-3CD7-1AA8-D1121ECEF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541BB2-0C11-263B-F709-88878028E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718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D46E51-719A-8FD0-3AA3-9818FBE66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B166C0-4E4B-23CC-3924-31C59C7C71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F8D1FE-A68A-C92E-8DAB-A132351C3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D16748-6BF2-1EB6-2761-151D9A87D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8/19/25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E0D38C-B22F-0485-DEF9-D974DAA84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B1C56C-FB3F-0AF6-B09F-FE06AC9A3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04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23AD4-DF02-64DA-0DDE-E23C72DD9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8C4090-6D4E-4F9D-FDBF-582A4E4BF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0C0059-2981-A384-D30D-BDBA08269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530A9BB-6019-F4BB-E148-3D956A579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3AF9F3-99AD-CD53-5FE9-EEC2EF7C0A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F99972-27CA-362B-2B9D-99E110953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8/19/25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FD851E6-8612-170E-C36C-F9E8830A2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A65357A-48D4-0737-1DC8-4B80555FF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20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D01C4E-79B3-5CAF-7D21-0C764A0DC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3980362-673B-5F57-C29D-B93F39C4F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8/19/25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1621243-44E5-5FC6-BFD0-67D4B1F6F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B11A1A0-E7F5-D6AE-CEFF-7756D383C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29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D0AA5AC-A111-4680-32F8-93916E622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8/19/25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88CF58-2BB1-8405-9BDF-4F1DA1DA2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5BA1802-112D-A8DE-96C2-C2440B6A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63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E71FE1-AD92-8700-E5A5-14106E673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63057A-02E7-1080-360F-7C94F3368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CE1281-48C0-7191-0204-EFDA5739DF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0AB019-26B1-A85C-893A-881AF0688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8/19/25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FF32A3-81EB-4145-3DBF-A9521AF8C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FF2B76-B154-BAD0-37DF-5DE329BBC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7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2E7D0A-E495-9768-90C0-FE8D4ED32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F9BF7EB-5B7D-5177-E83D-7C20C759CF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3C9FF9-37A0-B419-13B7-B32508CAC1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96ECD7-D70A-C6CF-89C5-259A9DBF1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8/19/25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3B4D85-9570-46CC-5BD1-B3E74C67A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72261A-31D7-F6AD-2D98-10A0A1366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6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16E024D-3CD0-3949-CB07-7D4308657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B30345-0B11-47DD-1001-3291EFDF0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C61B39-175B-AE81-78FD-81E5DF3B56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8/19/25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D1AD28-4CD2-8DC3-5975-BE629C294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8578A8-99FA-1E27-1DEA-659D1C400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6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406" y="2767106"/>
            <a:ext cx="2884546" cy="3071906"/>
          </a:xfrm>
        </p:spPr>
        <p:txBody>
          <a:bodyPr anchor="t">
            <a:normAutofit/>
          </a:bodyPr>
          <a:lstStyle/>
          <a:p>
            <a:pPr algn="l"/>
            <a:r>
              <a:rPr lang="es-CL" sz="3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 de la </a:t>
            </a:r>
            <a:r>
              <a:rPr lang="es-CL" sz="32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presentación académica</a:t>
            </a:r>
            <a:endParaRPr lang="es-CL" sz="3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031" y="806824"/>
            <a:ext cx="2189804" cy="1494117"/>
          </a:xfrm>
        </p:spPr>
        <p:txBody>
          <a:bodyPr anchor="b">
            <a:normAutofit/>
          </a:bodyPr>
          <a:lstStyle/>
          <a:p>
            <a:pPr algn="l"/>
            <a:r>
              <a:rPr lang="es-ES" sz="17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Integrantes:</a:t>
            </a:r>
          </a:p>
          <a:p>
            <a:pPr algn="l"/>
            <a:r>
              <a:rPr lang="es-ES" sz="17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Asignatura :</a:t>
            </a:r>
          </a:p>
          <a:p>
            <a:pPr algn="l"/>
            <a:r>
              <a:rPr lang="es-ES" sz="17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Docentes: </a:t>
            </a:r>
          </a:p>
          <a:p>
            <a:pPr algn="l"/>
            <a:r>
              <a:rPr lang="es-ES" sz="17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</a:p>
        </p:txBody>
      </p:sp>
      <p:pic>
        <p:nvPicPr>
          <p:cNvPr id="5" name="Imagen 4" descr="Logotipo">
            <a:extLst>
              <a:ext uri="{FF2B5EF4-FFF2-40B4-BE49-F238E27FC236}">
                <a16:creationId xmlns:a16="http://schemas.microsoft.com/office/drawing/2014/main" id="{7C28001E-063F-901E-6D3E-6DCC293970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6821" y="2074172"/>
            <a:ext cx="5419311" cy="27096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600" b="1">
                <a:latin typeface="Calibri" panose="020F0502020204030204"/>
              </a:defRPr>
            </a:pP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1B4B03C5-1E9B-2F85-FC2D-1623F74407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80922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agen 6" descr="Logotipo, nombre de la empresa&#10;&#10;El contenido generado por IA puede ser incorrecto.">
            <a:extLst>
              <a:ext uri="{FF2B5EF4-FFF2-40B4-BE49-F238E27FC236}">
                <a16:creationId xmlns:a16="http://schemas.microsoft.com/office/drawing/2014/main" id="{4EA7A7F5-C5A0-74D1-3C81-32EF2DF9A0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51826" y="5546787"/>
            <a:ext cx="1892174" cy="946087"/>
          </a:xfrm>
          <a:prstGeom prst="rect">
            <a:avLst/>
          </a:prstGeom>
        </p:spPr>
      </p:pic>
      <p:pic>
        <p:nvPicPr>
          <p:cNvPr id="8" name="Imagen 7" descr="Logotipo, nombre de la empresa&#10;&#10;El contenido generado por IA puede ser incorrecto.">
            <a:extLst>
              <a:ext uri="{FF2B5EF4-FFF2-40B4-BE49-F238E27FC236}">
                <a16:creationId xmlns:a16="http://schemas.microsoft.com/office/drawing/2014/main" id="{84E032FA-83A7-3453-86B4-7E2FC173A42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16024" y="5558340"/>
            <a:ext cx="1892174" cy="9460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600" b="1">
                <a:latin typeface="Calibri" panose="020F0502020204030204"/>
              </a:defRPr>
            </a:pP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D79BB767-23D2-E6BE-AC23-079CC223CF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4696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 descr="Logotipo, nombre de la empresa&#10;&#10;El contenido generado por IA puede ser incorrecto.">
            <a:extLst>
              <a:ext uri="{FF2B5EF4-FFF2-40B4-BE49-F238E27FC236}">
                <a16:creationId xmlns:a16="http://schemas.microsoft.com/office/drawing/2014/main" id="{34B001E0-A98C-8696-6EA6-3B3BEB4460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51826" y="5546787"/>
            <a:ext cx="1892174" cy="94608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600" b="1">
                <a:latin typeface="Calibri" panose="020F0502020204030204"/>
              </a:defRPr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Marco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Teórico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38151F7-1E8A-14C0-DEAC-E97D1D3C488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 descr="Logotipo, nombre de la empresa&#10;&#10;El contenido generado por IA puede ser incorrecto.">
            <a:extLst>
              <a:ext uri="{FF2B5EF4-FFF2-40B4-BE49-F238E27FC236}">
                <a16:creationId xmlns:a16="http://schemas.microsoft.com/office/drawing/2014/main" id="{9C7EBD6E-82C1-0361-07DF-D92D89F6C12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51826" y="5546787"/>
            <a:ext cx="1892174" cy="94608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85" y="265538"/>
            <a:ext cx="7886700" cy="1325563"/>
          </a:xfrm>
        </p:spPr>
        <p:txBody>
          <a:bodyPr/>
          <a:lstStyle/>
          <a:p>
            <a:pPr>
              <a:defRPr sz="3600" b="1">
                <a:latin typeface="Calibri" panose="020F0502020204030204"/>
              </a:defRPr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Desarrollo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B898FE2D-1106-7812-1FCE-56D10E9C57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00165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 descr="Logotipo, nombre de la empresa&#10;&#10;El contenido generado por IA puede ser incorrecto.">
            <a:extLst>
              <a:ext uri="{FF2B5EF4-FFF2-40B4-BE49-F238E27FC236}">
                <a16:creationId xmlns:a16="http://schemas.microsoft.com/office/drawing/2014/main" id="{F7EE67A2-469B-C0C6-E70B-C1AA23D8F6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51826" y="5546787"/>
            <a:ext cx="1892174" cy="94608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600" b="1">
                <a:latin typeface="Calibri" panose="020F0502020204030204"/>
              </a:defRPr>
            </a:pP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Conclusiones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AF41639F-7201-8AA8-D9B8-5784FA51D8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577989"/>
              </p:ext>
            </p:extLst>
          </p:nvPr>
        </p:nvGraphicFramePr>
        <p:xfrm>
          <a:off x="166923" y="1605141"/>
          <a:ext cx="6175029" cy="3017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 descr="Logotipo, nombre de la empresa&#10;&#10;El contenido generado por IA puede ser incorrecto.">
            <a:extLst>
              <a:ext uri="{FF2B5EF4-FFF2-40B4-BE49-F238E27FC236}">
                <a16:creationId xmlns:a16="http://schemas.microsoft.com/office/drawing/2014/main" id="{CBCB8F21-1247-ECEE-788F-2112F166A2E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51826" y="5546787"/>
            <a:ext cx="1892174" cy="946087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CA3E1FB-D935-ABC4-D6E5-99D41D3DEFA8}"/>
              </a:ext>
            </a:extLst>
          </p:cNvPr>
          <p:cNvSpPr txBox="1"/>
          <p:nvPr/>
        </p:nvSpPr>
        <p:spPr>
          <a:xfrm>
            <a:off x="294239" y="4623120"/>
            <a:ext cx="673125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Descripción del tema principal.</a:t>
            </a:r>
          </a:p>
          <a:p>
            <a:pPr>
              <a:defRPr sz="2400">
                <a:latin typeface="Calibri" panose="020F0502020204030204"/>
              </a:defRPr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Subtemas o puntos desarrollados.</a:t>
            </a:r>
          </a:p>
          <a:p>
            <a:pPr>
              <a:defRPr sz="2400">
                <a:latin typeface="Calibri" panose="020F0502020204030204"/>
              </a:defRPr>
            </a:pP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Ejemplos o datos.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66402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70175"/>
            <a:ext cx="9138997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5265546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0001" y="5263483"/>
            <a:ext cx="9143999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5510253"/>
            <a:ext cx="7421963" cy="1033669"/>
          </a:xfrm>
        </p:spPr>
        <p:txBody>
          <a:bodyPr>
            <a:normAutofit/>
          </a:bodyPr>
          <a:lstStyle/>
          <a:p>
            <a:pPr>
              <a:defRPr sz="3600" b="1">
                <a:latin typeface="Calibri" panose="020F0502020204030204"/>
              </a:defRPr>
            </a:pPr>
            <a:r>
              <a:rPr lang="es-CL" sz="3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Referencias</a:t>
            </a:r>
          </a:p>
        </p:txBody>
      </p:sp>
      <p:pic>
        <p:nvPicPr>
          <p:cNvPr id="5" name="Imagen 4" descr="Texto&#10;&#10;El contenido generado por IA puede ser incorrecto.">
            <a:extLst>
              <a:ext uri="{FF2B5EF4-FFF2-40B4-BE49-F238E27FC236}">
                <a16:creationId xmlns:a16="http://schemas.microsoft.com/office/drawing/2014/main" id="{4D328B30-CA8C-D954-14DF-C04E309AC0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192" y="451803"/>
            <a:ext cx="6233615" cy="311680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5192" y="3833199"/>
            <a:ext cx="6249619" cy="1119982"/>
          </a:xfrm>
        </p:spPr>
        <p:txBody>
          <a:bodyPr anchor="ctr">
            <a:normAutofit/>
          </a:bodyPr>
          <a:lstStyle/>
          <a:p>
            <a:r>
              <a:rPr lang="es-MX" sz="1700">
                <a:latin typeface="Times New Roman" panose="02020603050405020304" pitchFamily="18" charset="0"/>
                <a:cs typeface="Times New Roman" panose="02020603050405020304" pitchFamily="18" charset="0"/>
              </a:rPr>
              <a:t>Apellido, A. A. (Año). Título del libro. Editorial.</a:t>
            </a:r>
          </a:p>
          <a:p>
            <a:pPr>
              <a:defRPr sz="2400">
                <a:latin typeface="Calibri" panose="020F0502020204030204"/>
              </a:defRPr>
            </a:pPr>
            <a:r>
              <a:rPr lang="es-MX" sz="1700">
                <a:latin typeface="Times New Roman" panose="02020603050405020304" pitchFamily="18" charset="0"/>
                <a:cs typeface="Times New Roman" panose="02020603050405020304" pitchFamily="18" charset="0"/>
              </a:rPr>
              <a:t>Apellido, B. B. (Año). Título del artículo. Revista.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132</Words>
  <Application>Microsoft Macintosh PowerPoint</Application>
  <PresentationFormat>Presentación en pantalla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Times New Roman</vt:lpstr>
      <vt:lpstr>Tema de Office</vt:lpstr>
      <vt:lpstr>Título de la presentación académica</vt:lpstr>
      <vt:lpstr>Introducción</vt:lpstr>
      <vt:lpstr>Objetivo</vt:lpstr>
      <vt:lpstr>Marco Teórico</vt:lpstr>
      <vt:lpstr>Desarrollo</vt:lpstr>
      <vt:lpstr>Conclusiones</vt:lpstr>
      <vt:lpstr>Referencias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 académico</dc:title>
  <dc:creator/>
  <dc:description>generated using python-pptx</dc:description>
  <cp:lastModifiedBy>macbook pro 13</cp:lastModifiedBy>
  <cp:revision>8</cp:revision>
  <dcterms:created xsi:type="dcterms:W3CDTF">2013-01-27T09:14:00Z</dcterms:created>
  <dcterms:modified xsi:type="dcterms:W3CDTF">2025-08-19T19:24:14Z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F7B6FC5D22A74F32BB0592197BDD3FFE_13</vt:lpwstr>
  </property>
  <property fmtid="{D5CDD505-2E9C-101B-9397-08002B2CF9AE}" pid="3" name="KSOProductBuildVer">
    <vt:lpwstr>3082-12.2.0.21931</vt:lpwstr>
  </property>
</Properties>
</file>